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83" r:id="rId1"/>
  </p:sldMasterIdLst>
  <p:notesMasterIdLst>
    <p:notesMasterId r:id="rId14"/>
  </p:notesMasterIdLst>
  <p:sldIdLst>
    <p:sldId id="256" r:id="rId2"/>
    <p:sldId id="264" r:id="rId3"/>
    <p:sldId id="267" r:id="rId4"/>
    <p:sldId id="266" r:id="rId5"/>
    <p:sldId id="262" r:id="rId6"/>
    <p:sldId id="261" r:id="rId7"/>
    <p:sldId id="259" r:id="rId8"/>
    <p:sldId id="260" r:id="rId9"/>
    <p:sldId id="270" r:id="rId10"/>
    <p:sldId id="269" r:id="rId11"/>
    <p:sldId id="273" r:id="rId12"/>
    <p:sldId id="274" r:id="rId13"/>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rtłomiej Gruchała" initials="BG" lastIdx="0" clrIdx="0">
    <p:extLst>
      <p:ext uri="{19B8F6BF-5375-455C-9EA6-DF929625EA0E}">
        <p15:presenceInfo xmlns:p15="http://schemas.microsoft.com/office/powerpoint/2012/main" userId="d25f4ecaa8d9dfd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ED8EB3A-E220-9D4F-95C6-19C766D8BD97}" v="59" dt="2019-01-12T22:07:22.3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35"/>
    <p:restoredTop sz="94712"/>
  </p:normalViewPr>
  <p:slideViewPr>
    <p:cSldViewPr snapToGrid="0" snapToObjects="1">
      <p:cViewPr varScale="1">
        <p:scale>
          <a:sx n="84" d="100"/>
          <a:sy n="84" d="100"/>
        </p:scale>
        <p:origin x="200" y="6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rtłomiej Gruchała" userId="d25f4ecaa8d9dfda" providerId="LiveId" clId="{AED8EB3A-E220-9D4F-95C6-19C766D8BD97}"/>
    <pc:docChg chg="undo custSel mod addSld delSld modSld sldOrd">
      <pc:chgData name="Bartłomiej Gruchała" userId="d25f4ecaa8d9dfda" providerId="LiveId" clId="{AED8EB3A-E220-9D4F-95C6-19C766D8BD97}" dt="2019-01-12T22:15:58.021" v="736" actId="26606"/>
      <pc:docMkLst>
        <pc:docMk/>
      </pc:docMkLst>
      <pc:sldChg chg="addSp delSp modSp delDesignElem">
        <pc:chgData name="Bartłomiej Gruchała" userId="d25f4ecaa8d9dfda" providerId="LiveId" clId="{AED8EB3A-E220-9D4F-95C6-19C766D8BD97}" dt="2018-12-15T19:15:51.665" v="153"/>
        <pc:sldMkLst>
          <pc:docMk/>
          <pc:sldMk cId="1639012332" sldId="256"/>
        </pc:sldMkLst>
        <pc:spChg chg="mod">
          <ac:chgData name="Bartłomiej Gruchała" userId="d25f4ecaa8d9dfda" providerId="LiveId" clId="{AED8EB3A-E220-9D4F-95C6-19C766D8BD97}" dt="2018-12-15T19:15:51.665" v="153"/>
          <ac:spMkLst>
            <pc:docMk/>
            <pc:sldMk cId="1639012332" sldId="256"/>
            <ac:spMk id="11" creationId="{608A9711-EE8B-1D46-8403-7A19C6A60808}"/>
          </ac:spMkLst>
        </pc:spChg>
        <pc:spChg chg="add del">
          <ac:chgData name="Bartłomiej Gruchała" userId="d25f4ecaa8d9dfda" providerId="LiveId" clId="{AED8EB3A-E220-9D4F-95C6-19C766D8BD97}" dt="2018-12-15T19:15:51.665" v="153"/>
          <ac:spMkLst>
            <pc:docMk/>
            <pc:sldMk cId="1639012332" sldId="256"/>
            <ac:spMk id="33" creationId="{AB45A142-4255-493C-8284-5D566C121B10}"/>
          </ac:spMkLst>
        </pc:spChg>
        <pc:cxnChg chg="add del">
          <ac:chgData name="Bartłomiej Gruchała" userId="d25f4ecaa8d9dfda" providerId="LiveId" clId="{AED8EB3A-E220-9D4F-95C6-19C766D8BD97}" dt="2018-12-15T19:15:51.665" v="153"/>
          <ac:cxnSpMkLst>
            <pc:docMk/>
            <pc:sldMk cId="1639012332" sldId="256"/>
            <ac:cxnSpMk id="34" creationId="{38FB9660-F42F-4313-BBC4-47C007FE484C}"/>
          </ac:cxnSpMkLst>
        </pc:cxnChg>
      </pc:sldChg>
      <pc:sldChg chg="addSp delSp modSp ord delDesignElem">
        <pc:chgData name="Bartłomiej Gruchała" userId="d25f4ecaa8d9dfda" providerId="LiveId" clId="{AED8EB3A-E220-9D4F-95C6-19C766D8BD97}" dt="2018-12-15T19:15:51.665" v="153"/>
        <pc:sldMkLst>
          <pc:docMk/>
          <pc:sldMk cId="4167371784" sldId="259"/>
        </pc:sldMkLst>
        <pc:spChg chg="mod">
          <ac:chgData name="Bartłomiej Gruchała" userId="d25f4ecaa8d9dfda" providerId="LiveId" clId="{AED8EB3A-E220-9D4F-95C6-19C766D8BD97}" dt="2018-12-15T19:15:51.665" v="153"/>
          <ac:spMkLst>
            <pc:docMk/>
            <pc:sldMk cId="4167371784" sldId="259"/>
            <ac:spMk id="8" creationId="{512C2E3B-AEF0-7E4B-9605-984231CCC0D6}"/>
          </ac:spMkLst>
        </pc:spChg>
        <pc:spChg chg="mod">
          <ac:chgData name="Bartłomiej Gruchała" userId="d25f4ecaa8d9dfda" providerId="LiveId" clId="{AED8EB3A-E220-9D4F-95C6-19C766D8BD97}" dt="2018-12-15T19:14:34.880" v="134" actId="26606"/>
          <ac:spMkLst>
            <pc:docMk/>
            <pc:sldMk cId="4167371784" sldId="259"/>
            <ac:spMk id="9" creationId="{DADF5BBD-7A6B-9148-B5D1-8C2DC99972BE}"/>
          </ac:spMkLst>
        </pc:spChg>
        <pc:spChg chg="add del">
          <ac:chgData name="Bartłomiej Gruchała" userId="d25f4ecaa8d9dfda" providerId="LiveId" clId="{AED8EB3A-E220-9D4F-95C6-19C766D8BD97}" dt="2018-12-15T19:14:34.880" v="134" actId="26606"/>
          <ac:spMkLst>
            <pc:docMk/>
            <pc:sldMk cId="4167371784" sldId="259"/>
            <ac:spMk id="37" creationId="{B8D412AD-9CF4-4510-97DC-34D6CC830887}"/>
          </ac:spMkLst>
        </pc:spChg>
        <pc:spChg chg="add del">
          <ac:chgData name="Bartłomiej Gruchała" userId="d25f4ecaa8d9dfda" providerId="LiveId" clId="{AED8EB3A-E220-9D4F-95C6-19C766D8BD97}" dt="2018-12-15T19:15:51.665" v="153"/>
          <ac:spMkLst>
            <pc:docMk/>
            <pc:sldMk cId="4167371784" sldId="259"/>
            <ac:spMk id="42" creationId="{73DE2CFE-42F2-48F0-8706-5264E012B10C}"/>
          </ac:spMkLst>
        </pc:spChg>
        <pc:picChg chg="mod">
          <ac:chgData name="Bartłomiej Gruchała" userId="d25f4ecaa8d9dfda" providerId="LiveId" clId="{AED8EB3A-E220-9D4F-95C6-19C766D8BD97}" dt="2018-12-15T19:14:34.880" v="134" actId="26606"/>
          <ac:picMkLst>
            <pc:docMk/>
            <pc:sldMk cId="4167371784" sldId="259"/>
            <ac:picMk id="11" creationId="{BFC70A7D-4725-234A-9DAB-A4606FFBFBC0}"/>
          </ac:picMkLst>
        </pc:picChg>
      </pc:sldChg>
      <pc:sldChg chg="addSp delSp modSp delDesignElem">
        <pc:chgData name="Bartłomiej Gruchała" userId="d25f4ecaa8d9dfda" providerId="LiveId" clId="{AED8EB3A-E220-9D4F-95C6-19C766D8BD97}" dt="2018-12-15T19:15:51.665" v="153"/>
        <pc:sldMkLst>
          <pc:docMk/>
          <pc:sldMk cId="1190309814" sldId="260"/>
        </pc:sldMkLst>
        <pc:spChg chg="mod">
          <ac:chgData name="Bartłomiej Gruchała" userId="d25f4ecaa8d9dfda" providerId="LiveId" clId="{AED8EB3A-E220-9D4F-95C6-19C766D8BD97}" dt="2018-12-15T19:15:51.665" v="153"/>
          <ac:spMkLst>
            <pc:docMk/>
            <pc:sldMk cId="1190309814" sldId="260"/>
            <ac:spMk id="2" creationId="{CDFE6DB2-664B-6040-A377-1D45FC65AD4E}"/>
          </ac:spMkLst>
        </pc:spChg>
        <pc:spChg chg="add del">
          <ac:chgData name="Bartłomiej Gruchała" userId="d25f4ecaa8d9dfda" providerId="LiveId" clId="{AED8EB3A-E220-9D4F-95C6-19C766D8BD97}" dt="2018-12-15T19:15:51.665" v="153"/>
          <ac:spMkLst>
            <pc:docMk/>
            <pc:sldMk cId="1190309814" sldId="260"/>
            <ac:spMk id="30" creationId="{73DE2CFE-42F2-48F0-8706-5264E012B10C}"/>
          </ac:spMkLst>
        </pc:spChg>
      </pc:sldChg>
      <pc:sldChg chg="addSp delSp modSp ord delDesignElem">
        <pc:chgData name="Bartłomiej Gruchała" userId="d25f4ecaa8d9dfda" providerId="LiveId" clId="{AED8EB3A-E220-9D4F-95C6-19C766D8BD97}" dt="2018-12-15T19:15:51.665" v="153"/>
        <pc:sldMkLst>
          <pc:docMk/>
          <pc:sldMk cId="3418310650" sldId="261"/>
        </pc:sldMkLst>
        <pc:spChg chg="mod">
          <ac:chgData name="Bartłomiej Gruchała" userId="d25f4ecaa8d9dfda" providerId="LiveId" clId="{AED8EB3A-E220-9D4F-95C6-19C766D8BD97}" dt="2018-12-15T18:28:50.867" v="129" actId="26606"/>
          <ac:spMkLst>
            <pc:docMk/>
            <pc:sldMk cId="3418310650" sldId="261"/>
            <ac:spMk id="7" creationId="{5329ECD0-17DF-1D48-82FE-7A2F83BBCA02}"/>
          </ac:spMkLst>
        </pc:spChg>
        <pc:spChg chg="mod">
          <ac:chgData name="Bartłomiej Gruchała" userId="d25f4ecaa8d9dfda" providerId="LiveId" clId="{AED8EB3A-E220-9D4F-95C6-19C766D8BD97}" dt="2018-12-15T18:28:50.867" v="129" actId="26606"/>
          <ac:spMkLst>
            <pc:docMk/>
            <pc:sldMk cId="3418310650" sldId="261"/>
            <ac:spMk id="9" creationId="{273D1F29-3563-9B45-BBD5-3079F7D42CBD}"/>
          </ac:spMkLst>
        </pc:spChg>
        <pc:spChg chg="add del">
          <ac:chgData name="Bartłomiej Gruchała" userId="d25f4ecaa8d9dfda" providerId="LiveId" clId="{AED8EB3A-E220-9D4F-95C6-19C766D8BD97}" dt="2018-12-15T18:28:50.872" v="130" actId="26606"/>
          <ac:spMkLst>
            <pc:docMk/>
            <pc:sldMk cId="3418310650" sldId="261"/>
            <ac:spMk id="47" creationId="{AB45A142-4255-493C-8284-5D566C121B10}"/>
          </ac:spMkLst>
        </pc:spChg>
        <pc:spChg chg="add del">
          <ac:chgData name="Bartłomiej Gruchała" userId="d25f4ecaa8d9dfda" providerId="LiveId" clId="{AED8EB3A-E220-9D4F-95C6-19C766D8BD97}" dt="2018-12-15T18:28:50.867" v="129" actId="26606"/>
          <ac:spMkLst>
            <pc:docMk/>
            <pc:sldMk cId="3418310650" sldId="261"/>
            <ac:spMk id="54" creationId="{156189E5-8A3E-4CFD-B71B-CCD0F8495E56}"/>
          </ac:spMkLst>
        </pc:spChg>
        <pc:spChg chg="add del">
          <ac:chgData name="Bartłomiej Gruchała" userId="d25f4ecaa8d9dfda" providerId="LiveId" clId="{AED8EB3A-E220-9D4F-95C6-19C766D8BD97}" dt="2018-12-15T18:28:50.867" v="129" actId="26606"/>
          <ac:spMkLst>
            <pc:docMk/>
            <pc:sldMk cId="3418310650" sldId="261"/>
            <ac:spMk id="56" creationId="{BE95D989-81FA-4BAD-9AD5-E46CEDA91B36}"/>
          </ac:spMkLst>
        </pc:spChg>
        <pc:spChg chg="add del">
          <ac:chgData name="Bartłomiej Gruchała" userId="d25f4ecaa8d9dfda" providerId="LiveId" clId="{AED8EB3A-E220-9D4F-95C6-19C766D8BD97}" dt="2018-12-15T19:15:51.665" v="153"/>
          <ac:spMkLst>
            <pc:docMk/>
            <pc:sldMk cId="3418310650" sldId="261"/>
            <ac:spMk id="58" creationId="{AB45A142-4255-493C-8284-5D566C121B10}"/>
          </ac:spMkLst>
        </pc:spChg>
        <pc:picChg chg="mod">
          <ac:chgData name="Bartłomiej Gruchała" userId="d25f4ecaa8d9dfda" providerId="LiveId" clId="{AED8EB3A-E220-9D4F-95C6-19C766D8BD97}" dt="2018-12-15T18:28:50.867" v="129" actId="26606"/>
          <ac:picMkLst>
            <pc:docMk/>
            <pc:sldMk cId="3418310650" sldId="261"/>
            <ac:picMk id="10" creationId="{9EC5EB2B-4CDF-D846-88F3-DEC1F640F67D}"/>
          </ac:picMkLst>
        </pc:picChg>
        <pc:cxnChg chg="add del">
          <ac:chgData name="Bartłomiej Gruchała" userId="d25f4ecaa8d9dfda" providerId="LiveId" clId="{AED8EB3A-E220-9D4F-95C6-19C766D8BD97}" dt="2018-12-15T18:28:50.872" v="130" actId="26606"/>
          <ac:cxnSpMkLst>
            <pc:docMk/>
            <pc:sldMk cId="3418310650" sldId="261"/>
            <ac:cxnSpMk id="49" creationId="{38FB9660-F42F-4313-BBC4-47C007FE484C}"/>
          </ac:cxnSpMkLst>
        </pc:cxnChg>
        <pc:cxnChg chg="add del">
          <ac:chgData name="Bartłomiej Gruchała" userId="d25f4ecaa8d9dfda" providerId="LiveId" clId="{AED8EB3A-E220-9D4F-95C6-19C766D8BD97}" dt="2018-12-15T19:15:51.665" v="153"/>
          <ac:cxnSpMkLst>
            <pc:docMk/>
            <pc:sldMk cId="3418310650" sldId="261"/>
            <ac:cxnSpMk id="59" creationId="{38FB9660-F42F-4313-BBC4-47C007FE484C}"/>
          </ac:cxnSpMkLst>
        </pc:cxnChg>
      </pc:sldChg>
      <pc:sldChg chg="addSp delSp modSp ord delDesignElem">
        <pc:chgData name="Bartłomiej Gruchała" userId="d25f4ecaa8d9dfda" providerId="LiveId" clId="{AED8EB3A-E220-9D4F-95C6-19C766D8BD97}" dt="2018-12-15T19:15:51.665" v="153"/>
        <pc:sldMkLst>
          <pc:docMk/>
          <pc:sldMk cId="2844351296" sldId="262"/>
        </pc:sldMkLst>
        <pc:spChg chg="mod">
          <ac:chgData name="Bartłomiej Gruchała" userId="d25f4ecaa8d9dfda" providerId="LiveId" clId="{AED8EB3A-E220-9D4F-95C6-19C766D8BD97}" dt="2018-12-15T19:15:51.665" v="153"/>
          <ac:spMkLst>
            <pc:docMk/>
            <pc:sldMk cId="2844351296" sldId="262"/>
            <ac:spMk id="2" creationId="{2A4CC552-25FD-7C41-8DF7-64E3B2532D74}"/>
          </ac:spMkLst>
        </pc:spChg>
        <pc:spChg chg="mod">
          <ac:chgData name="Bartłomiej Gruchała" userId="d25f4ecaa8d9dfda" providerId="LiveId" clId="{AED8EB3A-E220-9D4F-95C6-19C766D8BD97}" dt="2018-12-15T19:14:42.896" v="135" actId="26606"/>
          <ac:spMkLst>
            <pc:docMk/>
            <pc:sldMk cId="2844351296" sldId="262"/>
            <ac:spMk id="3" creationId="{75C14056-7E83-EA40-8362-E9AA46F9947E}"/>
          </ac:spMkLst>
        </pc:spChg>
        <pc:spChg chg="del">
          <ac:chgData name="Bartłomiej Gruchała" userId="d25f4ecaa8d9dfda" providerId="LiveId" clId="{AED8EB3A-E220-9D4F-95C6-19C766D8BD97}" dt="2018-12-15T18:28:36.222" v="127" actId="26606"/>
          <ac:spMkLst>
            <pc:docMk/>
            <pc:sldMk cId="2844351296" sldId="262"/>
            <ac:spMk id="30" creationId="{73DE2CFE-42F2-48F0-8706-5264E012B10C}"/>
          </ac:spMkLst>
        </pc:spChg>
        <pc:spChg chg="add del">
          <ac:chgData name="Bartłomiej Gruchała" userId="d25f4ecaa8d9dfda" providerId="LiveId" clId="{AED8EB3A-E220-9D4F-95C6-19C766D8BD97}" dt="2018-12-15T18:29:03.963" v="131" actId="26606"/>
          <ac:spMkLst>
            <pc:docMk/>
            <pc:sldMk cId="2844351296" sldId="262"/>
            <ac:spMk id="35" creationId="{B8D412AD-9CF4-4510-97DC-34D6CC830887}"/>
          </ac:spMkLst>
        </pc:spChg>
        <pc:spChg chg="add del">
          <ac:chgData name="Bartłomiej Gruchała" userId="d25f4ecaa8d9dfda" providerId="LiveId" clId="{AED8EB3A-E220-9D4F-95C6-19C766D8BD97}" dt="2018-12-15T19:14:42.896" v="135" actId="26606"/>
          <ac:spMkLst>
            <pc:docMk/>
            <pc:sldMk cId="2844351296" sldId="262"/>
            <ac:spMk id="40" creationId="{73DE2CFE-42F2-48F0-8706-5264E012B10C}"/>
          </ac:spMkLst>
        </pc:spChg>
        <pc:spChg chg="add del">
          <ac:chgData name="Bartłomiej Gruchała" userId="d25f4ecaa8d9dfda" providerId="LiveId" clId="{AED8EB3A-E220-9D4F-95C6-19C766D8BD97}" dt="2018-12-15T19:15:51.665" v="153"/>
          <ac:spMkLst>
            <pc:docMk/>
            <pc:sldMk cId="2844351296" sldId="262"/>
            <ac:spMk id="45" creationId="{B8D412AD-9CF4-4510-97DC-34D6CC830887}"/>
          </ac:spMkLst>
        </pc:spChg>
        <pc:picChg chg="mod">
          <ac:chgData name="Bartłomiej Gruchała" userId="d25f4ecaa8d9dfda" providerId="LiveId" clId="{AED8EB3A-E220-9D4F-95C6-19C766D8BD97}" dt="2018-12-15T19:14:42.896" v="135" actId="26606"/>
          <ac:picMkLst>
            <pc:docMk/>
            <pc:sldMk cId="2844351296" sldId="262"/>
            <ac:picMk id="5" creationId="{D163CCF7-B529-6F48-8A58-8F261FC6F9CB}"/>
          </ac:picMkLst>
        </pc:picChg>
      </pc:sldChg>
      <pc:sldChg chg="addSp delSp modSp add del mod setBg setClrOvrMap">
        <pc:chgData name="Bartłomiej Gruchała" userId="d25f4ecaa8d9dfda" providerId="LiveId" clId="{AED8EB3A-E220-9D4F-95C6-19C766D8BD97}" dt="2019-01-12T10:55:26.174" v="239" actId="2696"/>
        <pc:sldMkLst>
          <pc:docMk/>
          <pc:sldMk cId="4176305008" sldId="263"/>
        </pc:sldMkLst>
        <pc:spChg chg="add mod">
          <ac:chgData name="Bartłomiej Gruchała" userId="d25f4ecaa8d9dfda" providerId="LiveId" clId="{AED8EB3A-E220-9D4F-95C6-19C766D8BD97}" dt="2018-12-15T19:30:52.373" v="237" actId="26606"/>
          <ac:spMkLst>
            <pc:docMk/>
            <pc:sldMk cId="4176305008" sldId="263"/>
            <ac:spMk id="2" creationId="{8477E823-21B3-9A44-885C-41C51D50379E}"/>
          </ac:spMkLst>
        </pc:spChg>
        <pc:spChg chg="add del mod">
          <ac:chgData name="Bartłomiej Gruchała" userId="d25f4ecaa8d9dfda" providerId="LiveId" clId="{AED8EB3A-E220-9D4F-95C6-19C766D8BD97}" dt="2018-12-14T19:52:12.824" v="4"/>
          <ac:spMkLst>
            <pc:docMk/>
            <pc:sldMk cId="4176305008" sldId="263"/>
            <ac:spMk id="3" creationId="{64B10DE4-A66D-BF4D-965F-1326B655AD91}"/>
          </ac:spMkLst>
        </pc:spChg>
        <pc:spChg chg="add del mod">
          <ac:chgData name="Bartłomiej Gruchała" userId="d25f4ecaa8d9dfda" providerId="LiveId" clId="{AED8EB3A-E220-9D4F-95C6-19C766D8BD97}" dt="2018-12-14T19:52:12.824" v="4"/>
          <ac:spMkLst>
            <pc:docMk/>
            <pc:sldMk cId="4176305008" sldId="263"/>
            <ac:spMk id="4" creationId="{E1D46AD0-0534-3740-9901-9DB4EF6B9A8B}"/>
          </ac:spMkLst>
        </pc:spChg>
        <pc:spChg chg="add del mod">
          <ac:chgData name="Bartłomiej Gruchała" userId="d25f4ecaa8d9dfda" providerId="LiveId" clId="{AED8EB3A-E220-9D4F-95C6-19C766D8BD97}" dt="2018-12-14T19:52:27.621" v="5"/>
          <ac:spMkLst>
            <pc:docMk/>
            <pc:sldMk cId="4176305008" sldId="263"/>
            <ac:spMk id="5" creationId="{4D43FEE6-25C6-5143-9403-5D9AD1229ADA}"/>
          </ac:spMkLst>
        </pc:spChg>
        <pc:spChg chg="add mod">
          <ac:chgData name="Bartłomiej Gruchała" userId="d25f4ecaa8d9dfda" providerId="LiveId" clId="{AED8EB3A-E220-9D4F-95C6-19C766D8BD97}" dt="2018-12-15T19:30:52.366" v="236" actId="26606"/>
          <ac:spMkLst>
            <pc:docMk/>
            <pc:sldMk cId="4176305008" sldId="263"/>
            <ac:spMk id="6" creationId="{8612F9D0-4E36-5049-AEAD-D48A6816D80C}"/>
          </ac:spMkLst>
        </pc:spChg>
        <pc:spChg chg="add mod">
          <ac:chgData name="Bartłomiej Gruchała" userId="d25f4ecaa8d9dfda" providerId="LiveId" clId="{AED8EB3A-E220-9D4F-95C6-19C766D8BD97}" dt="2018-12-15T19:30:52.366" v="236" actId="26606"/>
          <ac:spMkLst>
            <pc:docMk/>
            <pc:sldMk cId="4176305008" sldId="263"/>
            <ac:spMk id="7" creationId="{8D9D834B-7252-2049-8A68-987045740BD8}"/>
          </ac:spMkLst>
        </pc:spChg>
        <pc:spChg chg="add del">
          <ac:chgData name="Bartłomiej Gruchała" userId="d25f4ecaa8d9dfda" providerId="LiveId" clId="{AED8EB3A-E220-9D4F-95C6-19C766D8BD97}" dt="2018-12-15T19:30:52.373" v="237" actId="26606"/>
          <ac:spMkLst>
            <pc:docMk/>
            <pc:sldMk cId="4176305008" sldId="263"/>
            <ac:spMk id="12" creationId="{4C608BEB-860E-4094-8511-78603564A75E}"/>
          </ac:spMkLst>
        </pc:spChg>
        <pc:spChg chg="add del">
          <ac:chgData name="Bartłomiej Gruchała" userId="d25f4ecaa8d9dfda" providerId="LiveId" clId="{AED8EB3A-E220-9D4F-95C6-19C766D8BD97}" dt="2018-12-15T19:30:39.023" v="232" actId="26606"/>
          <ac:spMkLst>
            <pc:docMk/>
            <pc:sldMk cId="4176305008" sldId="263"/>
            <ac:spMk id="19" creationId="{E35A04CF-97D4-4FF7-B359-C546B1F62E54}"/>
          </ac:spMkLst>
        </pc:spChg>
        <pc:spChg chg="add del">
          <ac:chgData name="Bartłomiej Gruchała" userId="d25f4ecaa8d9dfda" providerId="LiveId" clId="{AED8EB3A-E220-9D4F-95C6-19C766D8BD97}" dt="2018-12-15T19:30:39.023" v="232" actId="26606"/>
          <ac:spMkLst>
            <pc:docMk/>
            <pc:sldMk cId="4176305008" sldId="263"/>
            <ac:spMk id="21" creationId="{1DE7243B-5109-444B-8FAF-7437C66BC0E9}"/>
          </ac:spMkLst>
        </pc:spChg>
        <pc:spChg chg="add del">
          <ac:chgData name="Bartłomiej Gruchała" userId="d25f4ecaa8d9dfda" providerId="LiveId" clId="{AED8EB3A-E220-9D4F-95C6-19C766D8BD97}" dt="2018-12-15T19:30:39.023" v="232" actId="26606"/>
          <ac:spMkLst>
            <pc:docMk/>
            <pc:sldMk cId="4176305008" sldId="263"/>
            <ac:spMk id="23" creationId="{4C5D6221-DA7B-4611-AA26-7D8E349FDE96}"/>
          </ac:spMkLst>
        </pc:spChg>
        <pc:spChg chg="add del">
          <ac:chgData name="Bartłomiej Gruchała" userId="d25f4ecaa8d9dfda" providerId="LiveId" clId="{AED8EB3A-E220-9D4F-95C6-19C766D8BD97}" dt="2018-12-15T19:30:44.269" v="234" actId="26606"/>
          <ac:spMkLst>
            <pc:docMk/>
            <pc:sldMk cId="4176305008" sldId="263"/>
            <ac:spMk id="25" creationId="{428D436F-9ACD-4C92-AFC8-C934C527A6A4}"/>
          </ac:spMkLst>
        </pc:spChg>
        <pc:spChg chg="add del">
          <ac:chgData name="Bartłomiej Gruchała" userId="d25f4ecaa8d9dfda" providerId="LiveId" clId="{AED8EB3A-E220-9D4F-95C6-19C766D8BD97}" dt="2018-12-15T19:30:44.269" v="234" actId="26606"/>
          <ac:spMkLst>
            <pc:docMk/>
            <pc:sldMk cId="4176305008" sldId="263"/>
            <ac:spMk id="26" creationId="{090538E0-A884-4E60-A6AB-77D830E2FCED}"/>
          </ac:spMkLst>
        </pc:spChg>
        <pc:spChg chg="add del">
          <ac:chgData name="Bartłomiej Gruchała" userId="d25f4ecaa8d9dfda" providerId="LiveId" clId="{AED8EB3A-E220-9D4F-95C6-19C766D8BD97}" dt="2018-12-15T19:30:44.269" v="234" actId="26606"/>
          <ac:spMkLst>
            <pc:docMk/>
            <pc:sldMk cId="4176305008" sldId="263"/>
            <ac:spMk id="27" creationId="{DB0D7DD0-1C67-4D4C-9E06-678233DB8468}"/>
          </ac:spMkLst>
        </pc:spChg>
        <pc:spChg chg="add del">
          <ac:chgData name="Bartłomiej Gruchała" userId="d25f4ecaa8d9dfda" providerId="LiveId" clId="{AED8EB3A-E220-9D4F-95C6-19C766D8BD97}" dt="2018-12-15T19:30:52.366" v="236" actId="26606"/>
          <ac:spMkLst>
            <pc:docMk/>
            <pc:sldMk cId="4176305008" sldId="263"/>
            <ac:spMk id="29" creationId="{1DE7243B-5109-444B-8FAF-7437C66BC0E9}"/>
          </ac:spMkLst>
        </pc:spChg>
        <pc:spChg chg="add del">
          <ac:chgData name="Bartłomiej Gruchała" userId="d25f4ecaa8d9dfda" providerId="LiveId" clId="{AED8EB3A-E220-9D4F-95C6-19C766D8BD97}" dt="2018-12-15T19:30:52.366" v="236" actId="26606"/>
          <ac:spMkLst>
            <pc:docMk/>
            <pc:sldMk cId="4176305008" sldId="263"/>
            <ac:spMk id="30" creationId="{4C5D6221-DA7B-4611-AA26-7D8E349FDE96}"/>
          </ac:spMkLst>
        </pc:spChg>
        <pc:spChg chg="add">
          <ac:chgData name="Bartłomiej Gruchała" userId="d25f4ecaa8d9dfda" providerId="LiveId" clId="{AED8EB3A-E220-9D4F-95C6-19C766D8BD97}" dt="2018-12-15T19:30:52.373" v="237" actId="26606"/>
          <ac:spMkLst>
            <pc:docMk/>
            <pc:sldMk cId="4176305008" sldId="263"/>
            <ac:spMk id="32" creationId="{4C608BEB-860E-4094-8511-78603564A75E}"/>
          </ac:spMkLst>
        </pc:spChg>
        <pc:cxnChg chg="add del">
          <ac:chgData name="Bartłomiej Gruchała" userId="d25f4ecaa8d9dfda" providerId="LiveId" clId="{AED8EB3A-E220-9D4F-95C6-19C766D8BD97}" dt="2018-12-15T19:30:52.373" v="237" actId="26606"/>
          <ac:cxnSpMkLst>
            <pc:docMk/>
            <pc:sldMk cId="4176305008" sldId="263"/>
            <ac:cxnSpMk id="14" creationId="{1F16A8D4-FE87-4604-88B2-394B5D1EB437}"/>
          </ac:cxnSpMkLst>
        </pc:cxnChg>
        <pc:cxnChg chg="add">
          <ac:chgData name="Bartłomiej Gruchała" userId="d25f4ecaa8d9dfda" providerId="LiveId" clId="{AED8EB3A-E220-9D4F-95C6-19C766D8BD97}" dt="2018-12-15T19:30:52.373" v="237" actId="26606"/>
          <ac:cxnSpMkLst>
            <pc:docMk/>
            <pc:sldMk cId="4176305008" sldId="263"/>
            <ac:cxnSpMk id="33" creationId="{1F16A8D4-FE87-4604-88B2-394B5D1EB437}"/>
          </ac:cxnSpMkLst>
        </pc:cxnChg>
      </pc:sldChg>
      <pc:sldChg chg="addSp delSp modSp add mod setBg delDesignElem addCm delCm">
        <pc:chgData name="Bartłomiej Gruchała" userId="d25f4ecaa8d9dfda" providerId="LiveId" clId="{AED8EB3A-E220-9D4F-95C6-19C766D8BD97}" dt="2018-12-15T19:25:33.661" v="193" actId="26606"/>
        <pc:sldMkLst>
          <pc:docMk/>
          <pc:sldMk cId="3043253097" sldId="264"/>
        </pc:sldMkLst>
        <pc:spChg chg="del">
          <ac:chgData name="Bartłomiej Gruchała" userId="d25f4ecaa8d9dfda" providerId="LiveId" clId="{AED8EB3A-E220-9D4F-95C6-19C766D8BD97}" dt="2018-12-15T13:30:48.358" v="12"/>
          <ac:spMkLst>
            <pc:docMk/>
            <pc:sldMk cId="3043253097" sldId="264"/>
            <ac:spMk id="2" creationId="{4C881282-5AE9-5840-B28E-21F8294A30C0}"/>
          </ac:spMkLst>
        </pc:spChg>
        <pc:spChg chg="del">
          <ac:chgData name="Bartłomiej Gruchała" userId="d25f4ecaa8d9dfda" providerId="LiveId" clId="{AED8EB3A-E220-9D4F-95C6-19C766D8BD97}" dt="2018-12-15T13:30:48.358" v="12"/>
          <ac:spMkLst>
            <pc:docMk/>
            <pc:sldMk cId="3043253097" sldId="264"/>
            <ac:spMk id="3" creationId="{9966D245-6DAF-B449-8DD7-DDCA97F2A15A}"/>
          </ac:spMkLst>
        </pc:spChg>
        <pc:spChg chg="del">
          <ac:chgData name="Bartłomiej Gruchała" userId="d25f4ecaa8d9dfda" providerId="LiveId" clId="{AED8EB3A-E220-9D4F-95C6-19C766D8BD97}" dt="2018-12-15T13:30:48.358" v="12"/>
          <ac:spMkLst>
            <pc:docMk/>
            <pc:sldMk cId="3043253097" sldId="264"/>
            <ac:spMk id="4" creationId="{2149B1A0-AE34-054D-8997-97439E70A0A0}"/>
          </ac:spMkLst>
        </pc:spChg>
        <pc:spChg chg="add del mod">
          <ac:chgData name="Bartłomiej Gruchała" userId="d25f4ecaa8d9dfda" providerId="LiveId" clId="{AED8EB3A-E220-9D4F-95C6-19C766D8BD97}" dt="2018-12-15T13:31:24.394" v="20" actId="26606"/>
          <ac:spMkLst>
            <pc:docMk/>
            <pc:sldMk cId="3043253097" sldId="264"/>
            <ac:spMk id="5" creationId="{B8550400-462E-5642-AD5A-FD47C1E06DA3}"/>
          </ac:spMkLst>
        </pc:spChg>
        <pc:spChg chg="add del mod">
          <ac:chgData name="Bartłomiej Gruchała" userId="d25f4ecaa8d9dfda" providerId="LiveId" clId="{AED8EB3A-E220-9D4F-95C6-19C766D8BD97}" dt="2018-12-15T13:31:01.567" v="17"/>
          <ac:spMkLst>
            <pc:docMk/>
            <pc:sldMk cId="3043253097" sldId="264"/>
            <ac:spMk id="6" creationId="{8C768913-BDD2-134F-9151-E0BB2908FF94}"/>
          </ac:spMkLst>
        </pc:spChg>
        <pc:spChg chg="add del">
          <ac:chgData name="Bartłomiej Gruchała" userId="d25f4ecaa8d9dfda" providerId="LiveId" clId="{AED8EB3A-E220-9D4F-95C6-19C766D8BD97}" dt="2018-12-15T13:31:57.269" v="22" actId="26606"/>
          <ac:spMkLst>
            <pc:docMk/>
            <pc:sldMk cId="3043253097" sldId="264"/>
            <ac:spMk id="12" creationId="{32BC26D8-82FB-445E-AA49-62A77D7C1EE0}"/>
          </ac:spMkLst>
        </pc:spChg>
        <pc:spChg chg="add del">
          <ac:chgData name="Bartłomiej Gruchała" userId="d25f4ecaa8d9dfda" providerId="LiveId" clId="{AED8EB3A-E220-9D4F-95C6-19C766D8BD97}" dt="2018-12-15T13:31:57.269" v="22" actId="26606"/>
          <ac:spMkLst>
            <pc:docMk/>
            <pc:sldMk cId="3043253097" sldId="264"/>
            <ac:spMk id="14" creationId="{CB44330D-EA18-4254-AA95-EB49948539B8}"/>
          </ac:spMkLst>
        </pc:spChg>
        <pc:spChg chg="add del">
          <ac:chgData name="Bartłomiej Gruchała" userId="d25f4ecaa8d9dfda" providerId="LiveId" clId="{AED8EB3A-E220-9D4F-95C6-19C766D8BD97}" dt="2018-12-15T19:25:33.661" v="193" actId="26606"/>
          <ac:spMkLst>
            <pc:docMk/>
            <pc:sldMk cId="3043253097" sldId="264"/>
            <ac:spMk id="19" creationId="{32BC26D8-82FB-445E-AA49-62A77D7C1EE0}"/>
          </ac:spMkLst>
        </pc:spChg>
        <pc:spChg chg="add del">
          <ac:chgData name="Bartłomiej Gruchała" userId="d25f4ecaa8d9dfda" providerId="LiveId" clId="{AED8EB3A-E220-9D4F-95C6-19C766D8BD97}" dt="2018-12-15T19:25:33.661" v="193" actId="26606"/>
          <ac:spMkLst>
            <pc:docMk/>
            <pc:sldMk cId="3043253097" sldId="264"/>
            <ac:spMk id="21" creationId="{CB44330D-EA18-4254-AA95-EB49948539B8}"/>
          </ac:spMkLst>
        </pc:spChg>
        <pc:spChg chg="add">
          <ac:chgData name="Bartłomiej Gruchała" userId="d25f4ecaa8d9dfda" providerId="LiveId" clId="{AED8EB3A-E220-9D4F-95C6-19C766D8BD97}" dt="2018-12-15T19:25:33.661" v="193" actId="26606"/>
          <ac:spMkLst>
            <pc:docMk/>
            <pc:sldMk cId="3043253097" sldId="264"/>
            <ac:spMk id="23" creationId="{32BC26D8-82FB-445E-AA49-62A77D7C1EE0}"/>
          </ac:spMkLst>
        </pc:spChg>
        <pc:spChg chg="add">
          <ac:chgData name="Bartłomiej Gruchała" userId="d25f4ecaa8d9dfda" providerId="LiveId" clId="{AED8EB3A-E220-9D4F-95C6-19C766D8BD97}" dt="2018-12-15T19:25:33.661" v="193" actId="26606"/>
          <ac:spMkLst>
            <pc:docMk/>
            <pc:sldMk cId="3043253097" sldId="264"/>
            <ac:spMk id="24" creationId="{CB44330D-EA18-4254-AA95-EB49948539B8}"/>
          </ac:spMkLst>
        </pc:spChg>
        <pc:spChg chg="add del">
          <ac:chgData name="Bartłomiej Gruchała" userId="d25f4ecaa8d9dfda" providerId="LiveId" clId="{AED8EB3A-E220-9D4F-95C6-19C766D8BD97}" dt="2018-12-15T19:25:31.533" v="190" actId="26606"/>
          <ac:spMkLst>
            <pc:docMk/>
            <pc:sldMk cId="3043253097" sldId="264"/>
            <ac:spMk id="26" creationId="{32BC26D8-82FB-445E-AA49-62A77D7C1EE0}"/>
          </ac:spMkLst>
        </pc:spChg>
        <pc:spChg chg="add del">
          <ac:chgData name="Bartłomiej Gruchała" userId="d25f4ecaa8d9dfda" providerId="LiveId" clId="{AED8EB3A-E220-9D4F-95C6-19C766D8BD97}" dt="2018-12-15T19:25:31.533" v="190" actId="26606"/>
          <ac:spMkLst>
            <pc:docMk/>
            <pc:sldMk cId="3043253097" sldId="264"/>
            <ac:spMk id="28" creationId="{CB44330D-EA18-4254-AA95-EB49948539B8}"/>
          </ac:spMkLst>
        </pc:spChg>
        <pc:picChg chg="add mod">
          <ac:chgData name="Bartłomiej Gruchała" userId="d25f4ecaa8d9dfda" providerId="LiveId" clId="{AED8EB3A-E220-9D4F-95C6-19C766D8BD97}" dt="2018-12-15T13:31:57.269" v="22" actId="26606"/>
          <ac:picMkLst>
            <pc:docMk/>
            <pc:sldMk cId="3043253097" sldId="264"/>
            <ac:picMk id="7" creationId="{B89BD71C-EF1F-B144-B53B-6502E68F717A}"/>
          </ac:picMkLst>
        </pc:picChg>
      </pc:sldChg>
      <pc:sldChg chg="addSp delSp modSp add mod setBg delDesignElem">
        <pc:chgData name="Bartłomiej Gruchała" userId="d25f4ecaa8d9dfda" providerId="LiveId" clId="{AED8EB3A-E220-9D4F-95C6-19C766D8BD97}" dt="2018-12-15T19:27:48.629" v="206" actId="26606"/>
        <pc:sldMkLst>
          <pc:docMk/>
          <pc:sldMk cId="64696593" sldId="266"/>
        </pc:sldMkLst>
        <pc:spChg chg="add del">
          <ac:chgData name="Bartłomiej Gruchała" userId="d25f4ecaa8d9dfda" providerId="LiveId" clId="{AED8EB3A-E220-9D4F-95C6-19C766D8BD97}" dt="2018-12-15T13:34:04.319" v="36" actId="26606"/>
          <ac:spMkLst>
            <pc:docMk/>
            <pc:sldMk cId="64696593" sldId="266"/>
            <ac:spMk id="7" creationId="{32BC26D8-82FB-445E-AA49-62A77D7C1EE0}"/>
          </ac:spMkLst>
        </pc:spChg>
        <pc:spChg chg="add del">
          <ac:chgData name="Bartłomiej Gruchała" userId="d25f4ecaa8d9dfda" providerId="LiveId" clId="{AED8EB3A-E220-9D4F-95C6-19C766D8BD97}" dt="2018-12-15T13:34:04.319" v="36" actId="26606"/>
          <ac:spMkLst>
            <pc:docMk/>
            <pc:sldMk cId="64696593" sldId="266"/>
            <ac:spMk id="9" creationId="{CB44330D-EA18-4254-AA95-EB49948539B8}"/>
          </ac:spMkLst>
        </pc:spChg>
        <pc:spChg chg="add del">
          <ac:chgData name="Bartłomiej Gruchała" userId="d25f4ecaa8d9dfda" providerId="LiveId" clId="{AED8EB3A-E220-9D4F-95C6-19C766D8BD97}" dt="2018-12-15T13:34:43.975" v="39" actId="26606"/>
          <ac:spMkLst>
            <pc:docMk/>
            <pc:sldMk cId="64696593" sldId="266"/>
            <ac:spMk id="11" creationId="{ADAD1991-FFD1-4E94-ABAB-7560D33008E4}"/>
          </ac:spMkLst>
        </pc:spChg>
        <pc:spChg chg="add del">
          <ac:chgData name="Bartłomiej Gruchała" userId="d25f4ecaa8d9dfda" providerId="LiveId" clId="{AED8EB3A-E220-9D4F-95C6-19C766D8BD97}" dt="2018-12-15T13:34:43.975" v="39" actId="26606"/>
          <ac:spMkLst>
            <pc:docMk/>
            <pc:sldMk cId="64696593" sldId="266"/>
            <ac:spMk id="12" creationId="{57845966-6EFC-468A-9CC7-BAB4B95854E7}"/>
          </ac:spMkLst>
        </pc:spChg>
        <pc:spChg chg="add del">
          <ac:chgData name="Bartłomiej Gruchała" userId="d25f4ecaa8d9dfda" providerId="LiveId" clId="{AED8EB3A-E220-9D4F-95C6-19C766D8BD97}" dt="2018-12-15T19:27:48.629" v="206" actId="26606"/>
          <ac:spMkLst>
            <pc:docMk/>
            <pc:sldMk cId="64696593" sldId="266"/>
            <ac:spMk id="18" creationId="{32BC26D8-82FB-445E-AA49-62A77D7C1EE0}"/>
          </ac:spMkLst>
        </pc:spChg>
        <pc:spChg chg="add del">
          <ac:chgData name="Bartłomiej Gruchała" userId="d25f4ecaa8d9dfda" providerId="LiveId" clId="{AED8EB3A-E220-9D4F-95C6-19C766D8BD97}" dt="2018-12-15T19:27:48.629" v="206" actId="26606"/>
          <ac:spMkLst>
            <pc:docMk/>
            <pc:sldMk cId="64696593" sldId="266"/>
            <ac:spMk id="20" creationId="{CB44330D-EA18-4254-AA95-EB49948539B8}"/>
          </ac:spMkLst>
        </pc:spChg>
        <pc:spChg chg="add">
          <ac:chgData name="Bartłomiej Gruchała" userId="d25f4ecaa8d9dfda" providerId="LiveId" clId="{AED8EB3A-E220-9D4F-95C6-19C766D8BD97}" dt="2018-12-15T19:27:48.629" v="206" actId="26606"/>
          <ac:spMkLst>
            <pc:docMk/>
            <pc:sldMk cId="64696593" sldId="266"/>
            <ac:spMk id="25" creationId="{32BC26D8-82FB-445E-AA49-62A77D7C1EE0}"/>
          </ac:spMkLst>
        </pc:spChg>
        <pc:spChg chg="add">
          <ac:chgData name="Bartłomiej Gruchała" userId="d25f4ecaa8d9dfda" providerId="LiveId" clId="{AED8EB3A-E220-9D4F-95C6-19C766D8BD97}" dt="2018-12-15T19:27:48.629" v="206" actId="26606"/>
          <ac:spMkLst>
            <pc:docMk/>
            <pc:sldMk cId="64696593" sldId="266"/>
            <ac:spMk id="27" creationId="{CB44330D-EA18-4254-AA95-EB49948539B8}"/>
          </ac:spMkLst>
        </pc:spChg>
        <pc:picChg chg="add del mod">
          <ac:chgData name="Bartłomiej Gruchała" userId="d25f4ecaa8d9dfda" providerId="LiveId" clId="{AED8EB3A-E220-9D4F-95C6-19C766D8BD97}" dt="2018-12-15T19:27:14.887" v="200" actId="478"/>
          <ac:picMkLst>
            <pc:docMk/>
            <pc:sldMk cId="64696593" sldId="266"/>
            <ac:picMk id="2" creationId="{E152B4D1-2498-594C-ACAD-60BCA43F82DC}"/>
          </ac:picMkLst>
        </pc:picChg>
        <pc:picChg chg="add mod">
          <ac:chgData name="Bartłomiej Gruchała" userId="d25f4ecaa8d9dfda" providerId="LiveId" clId="{AED8EB3A-E220-9D4F-95C6-19C766D8BD97}" dt="2018-12-15T19:27:48.629" v="206" actId="26606"/>
          <ac:picMkLst>
            <pc:docMk/>
            <pc:sldMk cId="64696593" sldId="266"/>
            <ac:picMk id="3" creationId="{A2DF0638-2159-3E46-ACD7-6A4AFEEA8D48}"/>
          </ac:picMkLst>
        </pc:picChg>
        <pc:picChg chg="add del">
          <ac:chgData name="Bartłomiej Gruchała" userId="d25f4ecaa8d9dfda" providerId="LiveId" clId="{AED8EB3A-E220-9D4F-95C6-19C766D8BD97}" dt="2018-12-15T13:34:43.975" v="39" actId="26606"/>
          <ac:picMkLst>
            <pc:docMk/>
            <pc:sldMk cId="64696593" sldId="266"/>
            <ac:picMk id="13" creationId="{75554383-98AF-4A47-BB65-705FAAA4BE6A}"/>
          </ac:picMkLst>
        </pc:picChg>
      </pc:sldChg>
      <pc:sldChg chg="addSp delSp modSp add mod setBg delDesignElem">
        <pc:chgData name="Bartłomiej Gruchała" userId="d25f4ecaa8d9dfda" providerId="LiveId" clId="{AED8EB3A-E220-9D4F-95C6-19C766D8BD97}" dt="2018-12-15T19:26:11.654" v="199" actId="26606"/>
        <pc:sldMkLst>
          <pc:docMk/>
          <pc:sldMk cId="291510346" sldId="267"/>
        </pc:sldMkLst>
        <pc:spChg chg="add del">
          <ac:chgData name="Bartłomiej Gruchała" userId="d25f4ecaa8d9dfda" providerId="LiveId" clId="{AED8EB3A-E220-9D4F-95C6-19C766D8BD97}" dt="2018-12-15T19:26:11.654" v="199" actId="26606"/>
          <ac:spMkLst>
            <pc:docMk/>
            <pc:sldMk cId="291510346" sldId="267"/>
            <ac:spMk id="7" creationId="{32BC26D8-82FB-445E-AA49-62A77D7C1EE0}"/>
          </ac:spMkLst>
        </pc:spChg>
        <pc:spChg chg="add del">
          <ac:chgData name="Bartłomiej Gruchała" userId="d25f4ecaa8d9dfda" providerId="LiveId" clId="{AED8EB3A-E220-9D4F-95C6-19C766D8BD97}" dt="2018-12-15T19:26:11.654" v="199" actId="26606"/>
          <ac:spMkLst>
            <pc:docMk/>
            <pc:sldMk cId="291510346" sldId="267"/>
            <ac:spMk id="9" creationId="{CB44330D-EA18-4254-AA95-EB49948539B8}"/>
          </ac:spMkLst>
        </pc:spChg>
        <pc:spChg chg="add del">
          <ac:chgData name="Bartłomiej Gruchała" userId="d25f4ecaa8d9dfda" providerId="LiveId" clId="{AED8EB3A-E220-9D4F-95C6-19C766D8BD97}" dt="2018-12-15T19:26:04.917" v="196" actId="26606"/>
          <ac:spMkLst>
            <pc:docMk/>
            <pc:sldMk cId="291510346" sldId="267"/>
            <ac:spMk id="14" creationId="{32BC26D8-82FB-445E-AA49-62A77D7C1EE0}"/>
          </ac:spMkLst>
        </pc:spChg>
        <pc:spChg chg="add del">
          <ac:chgData name="Bartłomiej Gruchała" userId="d25f4ecaa8d9dfda" providerId="LiveId" clId="{AED8EB3A-E220-9D4F-95C6-19C766D8BD97}" dt="2018-12-15T19:26:04.917" v="196" actId="26606"/>
          <ac:spMkLst>
            <pc:docMk/>
            <pc:sldMk cId="291510346" sldId="267"/>
            <ac:spMk id="16" creationId="{CB44330D-EA18-4254-AA95-EB49948539B8}"/>
          </ac:spMkLst>
        </pc:spChg>
        <pc:spChg chg="add del">
          <ac:chgData name="Bartłomiej Gruchała" userId="d25f4ecaa8d9dfda" providerId="LiveId" clId="{AED8EB3A-E220-9D4F-95C6-19C766D8BD97}" dt="2018-12-15T19:26:09.791" v="198" actId="26606"/>
          <ac:spMkLst>
            <pc:docMk/>
            <pc:sldMk cId="291510346" sldId="267"/>
            <ac:spMk id="18" creationId="{6FA8F714-B9D8-488A-8CCA-E9948FF913A9}"/>
          </ac:spMkLst>
        </pc:spChg>
        <pc:spChg chg="add del">
          <ac:chgData name="Bartłomiej Gruchała" userId="d25f4ecaa8d9dfda" providerId="LiveId" clId="{AED8EB3A-E220-9D4F-95C6-19C766D8BD97}" dt="2018-12-15T19:26:09.791" v="198" actId="26606"/>
          <ac:spMkLst>
            <pc:docMk/>
            <pc:sldMk cId="291510346" sldId="267"/>
            <ac:spMk id="19" creationId="{B9FF99BD-075F-4761-A995-6FC574BD25EA}"/>
          </ac:spMkLst>
        </pc:spChg>
        <pc:spChg chg="add del">
          <ac:chgData name="Bartłomiej Gruchała" userId="d25f4ecaa8d9dfda" providerId="LiveId" clId="{AED8EB3A-E220-9D4F-95C6-19C766D8BD97}" dt="2018-12-15T19:26:09.791" v="198" actId="26606"/>
          <ac:spMkLst>
            <pc:docMk/>
            <pc:sldMk cId="291510346" sldId="267"/>
            <ac:spMk id="20" creationId="{A7B21A54-9BA3-4EA9-B460-5A829ADD9051}"/>
          </ac:spMkLst>
        </pc:spChg>
        <pc:spChg chg="add">
          <ac:chgData name="Bartłomiej Gruchała" userId="d25f4ecaa8d9dfda" providerId="LiveId" clId="{AED8EB3A-E220-9D4F-95C6-19C766D8BD97}" dt="2018-12-15T19:26:11.654" v="199" actId="26606"/>
          <ac:spMkLst>
            <pc:docMk/>
            <pc:sldMk cId="291510346" sldId="267"/>
            <ac:spMk id="22" creationId="{32BC26D8-82FB-445E-AA49-62A77D7C1EE0}"/>
          </ac:spMkLst>
        </pc:spChg>
        <pc:spChg chg="add">
          <ac:chgData name="Bartłomiej Gruchała" userId="d25f4ecaa8d9dfda" providerId="LiveId" clId="{AED8EB3A-E220-9D4F-95C6-19C766D8BD97}" dt="2018-12-15T19:26:11.654" v="199" actId="26606"/>
          <ac:spMkLst>
            <pc:docMk/>
            <pc:sldMk cId="291510346" sldId="267"/>
            <ac:spMk id="23" creationId="{CB44330D-EA18-4254-AA95-EB49948539B8}"/>
          </ac:spMkLst>
        </pc:spChg>
        <pc:picChg chg="add del mod">
          <ac:chgData name="Bartłomiej Gruchała" userId="d25f4ecaa8d9dfda" providerId="LiveId" clId="{AED8EB3A-E220-9D4F-95C6-19C766D8BD97}" dt="2018-12-15T19:19:21.036" v="166" actId="478"/>
          <ac:picMkLst>
            <pc:docMk/>
            <pc:sldMk cId="291510346" sldId="267"/>
            <ac:picMk id="2" creationId="{60653CA2-B647-AF4B-8A9B-2E1C6090B913}"/>
          </ac:picMkLst>
        </pc:picChg>
        <pc:picChg chg="add del mod">
          <ac:chgData name="Bartłomiej Gruchała" userId="d25f4ecaa8d9dfda" providerId="LiveId" clId="{AED8EB3A-E220-9D4F-95C6-19C766D8BD97}" dt="2018-12-15T19:24:38.302" v="180" actId="478"/>
          <ac:picMkLst>
            <pc:docMk/>
            <pc:sldMk cId="291510346" sldId="267"/>
            <ac:picMk id="3" creationId="{37BC958E-A9B3-254E-8EAE-376CAD4CF294}"/>
          </ac:picMkLst>
        </pc:picChg>
        <pc:picChg chg="add mod">
          <ac:chgData name="Bartłomiej Gruchała" userId="d25f4ecaa8d9dfda" providerId="LiveId" clId="{AED8EB3A-E220-9D4F-95C6-19C766D8BD97}" dt="2018-12-15T19:26:11.654" v="199" actId="26606"/>
          <ac:picMkLst>
            <pc:docMk/>
            <pc:sldMk cId="291510346" sldId="267"/>
            <ac:picMk id="4" creationId="{26CCD60B-E74F-284E-A0A4-5AF520AFAACA}"/>
          </ac:picMkLst>
        </pc:picChg>
      </pc:sldChg>
      <pc:sldChg chg="addSp delSp modSp add mod setBg delDesignElem">
        <pc:chgData name="Bartłomiej Gruchała" userId="d25f4ecaa8d9dfda" providerId="LiveId" clId="{AED8EB3A-E220-9D4F-95C6-19C766D8BD97}" dt="2018-12-15T19:17:18.618" v="159" actId="1076"/>
        <pc:sldMkLst>
          <pc:docMk/>
          <pc:sldMk cId="19099807" sldId="269"/>
        </pc:sldMkLst>
        <pc:spChg chg="add del mod">
          <ac:chgData name="Bartłomiej Gruchała" userId="d25f4ecaa8d9dfda" providerId="LiveId" clId="{AED8EB3A-E220-9D4F-95C6-19C766D8BD97}" dt="2018-12-15T19:16:47.032" v="157" actId="478"/>
          <ac:spMkLst>
            <pc:docMk/>
            <pc:sldMk cId="19099807" sldId="269"/>
            <ac:spMk id="3" creationId="{2918455F-D72A-7A48-9B47-DC1670B4ED7E}"/>
          </ac:spMkLst>
        </pc:spChg>
        <pc:spChg chg="add del">
          <ac:chgData name="Bartłomiej Gruchała" userId="d25f4ecaa8d9dfda" providerId="LiveId" clId="{AED8EB3A-E220-9D4F-95C6-19C766D8BD97}" dt="2018-12-15T19:15:51.665" v="153"/>
          <ac:spMkLst>
            <pc:docMk/>
            <pc:sldMk cId="19099807" sldId="269"/>
            <ac:spMk id="7" creationId="{32BC26D8-82FB-445E-AA49-62A77D7C1EE0}"/>
          </ac:spMkLst>
        </pc:spChg>
        <pc:spChg chg="add mod">
          <ac:chgData name="Bartłomiej Gruchała" userId="d25f4ecaa8d9dfda" providerId="LiveId" clId="{AED8EB3A-E220-9D4F-95C6-19C766D8BD97}" dt="2018-12-15T19:17:18.618" v="159" actId="1076"/>
          <ac:spMkLst>
            <pc:docMk/>
            <pc:sldMk cId="19099807" sldId="269"/>
            <ac:spMk id="8" creationId="{D0B3B797-07D6-7B48-829A-27DC8607F36A}"/>
          </ac:spMkLst>
        </pc:spChg>
        <pc:spChg chg="add del">
          <ac:chgData name="Bartłomiej Gruchała" userId="d25f4ecaa8d9dfda" providerId="LiveId" clId="{AED8EB3A-E220-9D4F-95C6-19C766D8BD97}" dt="2018-12-15T19:15:51.665" v="153"/>
          <ac:spMkLst>
            <pc:docMk/>
            <pc:sldMk cId="19099807" sldId="269"/>
            <ac:spMk id="9" creationId="{CB44330D-EA18-4254-AA95-EB49948539B8}"/>
          </ac:spMkLst>
        </pc:spChg>
        <pc:picChg chg="add del mod">
          <ac:chgData name="Bartłomiej Gruchała" userId="d25f4ecaa8d9dfda" providerId="LiveId" clId="{AED8EB3A-E220-9D4F-95C6-19C766D8BD97}" dt="2018-12-15T19:16:41.104" v="155" actId="478"/>
          <ac:picMkLst>
            <pc:docMk/>
            <pc:sldMk cId="19099807" sldId="269"/>
            <ac:picMk id="2" creationId="{18D0DE03-D835-2045-B8E7-F307D042BDD4}"/>
          </ac:picMkLst>
        </pc:picChg>
        <pc:picChg chg="add">
          <ac:chgData name="Bartłomiej Gruchała" userId="d25f4ecaa8d9dfda" providerId="LiveId" clId="{AED8EB3A-E220-9D4F-95C6-19C766D8BD97}" dt="2018-12-15T19:16:57.687" v="158"/>
          <ac:picMkLst>
            <pc:docMk/>
            <pc:sldMk cId="19099807" sldId="269"/>
            <ac:picMk id="6" creationId="{4D661C50-60B8-B341-8BCD-F20B5DBBFEBB}"/>
          </ac:picMkLst>
        </pc:picChg>
      </pc:sldChg>
      <pc:sldChg chg="addSp delSp modSp add mod ord setBg delDesignElem">
        <pc:chgData name="Bartłomiej Gruchała" userId="d25f4ecaa8d9dfda" providerId="LiveId" clId="{AED8EB3A-E220-9D4F-95C6-19C766D8BD97}" dt="2018-12-15T19:15:51.665" v="153"/>
        <pc:sldMkLst>
          <pc:docMk/>
          <pc:sldMk cId="1852046804" sldId="270"/>
        </pc:sldMkLst>
        <pc:spChg chg="add del">
          <ac:chgData name="Bartłomiej Gruchała" userId="d25f4ecaa8d9dfda" providerId="LiveId" clId="{AED8EB3A-E220-9D4F-95C6-19C766D8BD97}" dt="2018-12-15T19:15:51.665" v="153"/>
          <ac:spMkLst>
            <pc:docMk/>
            <pc:sldMk cId="1852046804" sldId="270"/>
            <ac:spMk id="7" creationId="{32BC26D8-82FB-445E-AA49-62A77D7C1EE0}"/>
          </ac:spMkLst>
        </pc:spChg>
        <pc:spChg chg="add del">
          <ac:chgData name="Bartłomiej Gruchała" userId="d25f4ecaa8d9dfda" providerId="LiveId" clId="{AED8EB3A-E220-9D4F-95C6-19C766D8BD97}" dt="2018-12-15T19:15:51.665" v="153"/>
          <ac:spMkLst>
            <pc:docMk/>
            <pc:sldMk cId="1852046804" sldId="270"/>
            <ac:spMk id="9" creationId="{CB44330D-EA18-4254-AA95-EB49948539B8}"/>
          </ac:spMkLst>
        </pc:spChg>
        <pc:graphicFrameChg chg="add mod">
          <ac:chgData name="Bartłomiej Gruchała" userId="d25f4ecaa8d9dfda" providerId="LiveId" clId="{AED8EB3A-E220-9D4F-95C6-19C766D8BD97}" dt="2018-12-15T13:54:45.446" v="74" actId="26606"/>
          <ac:graphicFrameMkLst>
            <pc:docMk/>
            <pc:sldMk cId="1852046804" sldId="270"/>
            <ac:graphicFrameMk id="2" creationId="{00000000-0008-0000-0000-00000D000000}"/>
          </ac:graphicFrameMkLst>
        </pc:graphicFrameChg>
      </pc:sldChg>
      <pc:sldChg chg="add">
        <pc:chgData name="Bartłomiej Gruchała" userId="d25f4ecaa8d9dfda" providerId="LiveId" clId="{AED8EB3A-E220-9D4F-95C6-19C766D8BD97}" dt="2018-12-15T19:16:33.045" v="154"/>
        <pc:sldMkLst>
          <pc:docMk/>
          <pc:sldMk cId="1260087842" sldId="273"/>
        </pc:sldMkLst>
      </pc:sldChg>
      <pc:sldChg chg="addSp delSp modSp add mod setBg setClrOvrMap">
        <pc:chgData name="Bartłomiej Gruchała" userId="d25f4ecaa8d9dfda" providerId="LiveId" clId="{AED8EB3A-E220-9D4F-95C6-19C766D8BD97}" dt="2019-01-12T22:15:58.021" v="736" actId="26606"/>
        <pc:sldMkLst>
          <pc:docMk/>
          <pc:sldMk cId="3074533290" sldId="274"/>
        </pc:sldMkLst>
        <pc:spChg chg="mod">
          <ac:chgData name="Bartłomiej Gruchała" userId="d25f4ecaa8d9dfda" providerId="LiveId" clId="{AED8EB3A-E220-9D4F-95C6-19C766D8BD97}" dt="2019-01-12T22:15:58.021" v="736" actId="26606"/>
          <ac:spMkLst>
            <pc:docMk/>
            <pc:sldMk cId="3074533290" sldId="274"/>
            <ac:spMk id="2" creationId="{50757200-1FA3-5448-810F-592C97B93DC8}"/>
          </ac:spMkLst>
        </pc:spChg>
        <pc:spChg chg="add del mod">
          <ac:chgData name="Bartłomiej Gruchała" userId="d25f4ecaa8d9dfda" providerId="LiveId" clId="{AED8EB3A-E220-9D4F-95C6-19C766D8BD97}" dt="2019-01-12T22:15:58.021" v="736" actId="26606"/>
          <ac:spMkLst>
            <pc:docMk/>
            <pc:sldMk cId="3074533290" sldId="274"/>
            <ac:spMk id="3" creationId="{3ECDF4A4-C22E-9448-976B-4B60EBBAA57E}"/>
          </ac:spMkLst>
        </pc:spChg>
        <pc:spChg chg="add del">
          <ac:chgData name="Bartłomiej Gruchała" userId="d25f4ecaa8d9dfda" providerId="LiveId" clId="{AED8EB3A-E220-9D4F-95C6-19C766D8BD97}" dt="2019-01-12T22:15:24.928" v="725" actId="26606"/>
          <ac:spMkLst>
            <pc:docMk/>
            <pc:sldMk cId="3074533290" sldId="274"/>
            <ac:spMk id="8" creationId="{48A740BC-A0AA-45E0-B899-2AE9C6FE11CA}"/>
          </ac:spMkLst>
        </pc:spChg>
        <pc:spChg chg="add del">
          <ac:chgData name="Bartłomiej Gruchała" userId="d25f4ecaa8d9dfda" providerId="LiveId" clId="{AED8EB3A-E220-9D4F-95C6-19C766D8BD97}" dt="2019-01-12T22:15:35.745" v="727" actId="26606"/>
          <ac:spMkLst>
            <pc:docMk/>
            <pc:sldMk cId="3074533290" sldId="274"/>
            <ac:spMk id="12" creationId="{42A5316D-ED2F-4F89-B4B4-8D9240B1A348}"/>
          </ac:spMkLst>
        </pc:spChg>
        <pc:spChg chg="add del">
          <ac:chgData name="Bartłomiej Gruchała" userId="d25f4ecaa8d9dfda" providerId="LiveId" clId="{AED8EB3A-E220-9D4F-95C6-19C766D8BD97}" dt="2019-01-12T22:15:42.336" v="729" actId="26606"/>
          <ac:spMkLst>
            <pc:docMk/>
            <pc:sldMk cId="3074533290" sldId="274"/>
            <ac:spMk id="32" creationId="{15911E3A-C35B-4EF7-A355-B84E9A14AF4D}"/>
          </ac:spMkLst>
        </pc:spChg>
        <pc:spChg chg="add del">
          <ac:chgData name="Bartłomiej Gruchała" userId="d25f4ecaa8d9dfda" providerId="LiveId" clId="{AED8EB3A-E220-9D4F-95C6-19C766D8BD97}" dt="2019-01-12T22:15:42.336" v="729" actId="26606"/>
          <ac:spMkLst>
            <pc:docMk/>
            <pc:sldMk cId="3074533290" sldId="274"/>
            <ac:spMk id="39" creationId="{3ECDF4A4-C22E-9448-976B-4B60EBBAA57E}"/>
          </ac:spMkLst>
        </pc:spChg>
        <pc:spChg chg="add del">
          <ac:chgData name="Bartłomiej Gruchała" userId="d25f4ecaa8d9dfda" providerId="LiveId" clId="{AED8EB3A-E220-9D4F-95C6-19C766D8BD97}" dt="2019-01-12T22:15:44.750" v="731" actId="26606"/>
          <ac:spMkLst>
            <pc:docMk/>
            <pc:sldMk cId="3074533290" sldId="274"/>
            <ac:spMk id="41" creationId="{4351DFE5-F63D-4BE0-BDA9-E3EB88F01AA5}"/>
          </ac:spMkLst>
        </pc:spChg>
        <pc:spChg chg="add del">
          <ac:chgData name="Bartłomiej Gruchała" userId="d25f4ecaa8d9dfda" providerId="LiveId" clId="{AED8EB3A-E220-9D4F-95C6-19C766D8BD97}" dt="2019-01-12T22:15:44.750" v="731" actId="26606"/>
          <ac:spMkLst>
            <pc:docMk/>
            <pc:sldMk cId="3074533290" sldId="274"/>
            <ac:spMk id="43" creationId="{3ECDF4A4-C22E-9448-976B-4B60EBBAA57E}"/>
          </ac:spMkLst>
        </pc:spChg>
        <pc:spChg chg="add del">
          <ac:chgData name="Bartłomiej Gruchała" userId="d25f4ecaa8d9dfda" providerId="LiveId" clId="{AED8EB3A-E220-9D4F-95C6-19C766D8BD97}" dt="2019-01-12T22:15:50.551" v="733" actId="26606"/>
          <ac:spMkLst>
            <pc:docMk/>
            <pc:sldMk cId="3074533290" sldId="274"/>
            <ac:spMk id="45" creationId="{46C2E80F-49A6-4372-B103-219D417A55ED}"/>
          </ac:spMkLst>
        </pc:spChg>
        <pc:spChg chg="add del">
          <ac:chgData name="Bartłomiej Gruchała" userId="d25f4ecaa8d9dfda" providerId="LiveId" clId="{AED8EB3A-E220-9D4F-95C6-19C766D8BD97}" dt="2019-01-12T22:15:58.003" v="735" actId="26606"/>
          <ac:spMkLst>
            <pc:docMk/>
            <pc:sldMk cId="3074533290" sldId="274"/>
            <ac:spMk id="48" creationId="{8D70B121-56F4-4848-B38B-182089D909FA}"/>
          </ac:spMkLst>
        </pc:spChg>
        <pc:spChg chg="add del">
          <ac:chgData name="Bartłomiej Gruchała" userId="d25f4ecaa8d9dfda" providerId="LiveId" clId="{AED8EB3A-E220-9D4F-95C6-19C766D8BD97}" dt="2019-01-12T22:15:58.003" v="735" actId="26606"/>
          <ac:spMkLst>
            <pc:docMk/>
            <pc:sldMk cId="3074533290" sldId="274"/>
            <ac:spMk id="50" creationId="{3ECDF4A4-C22E-9448-976B-4B60EBBAA57E}"/>
          </ac:spMkLst>
        </pc:spChg>
        <pc:spChg chg="add">
          <ac:chgData name="Bartłomiej Gruchała" userId="d25f4ecaa8d9dfda" providerId="LiveId" clId="{AED8EB3A-E220-9D4F-95C6-19C766D8BD97}" dt="2019-01-12T22:15:58.021" v="736" actId="26606"/>
          <ac:spMkLst>
            <pc:docMk/>
            <pc:sldMk cId="3074533290" sldId="274"/>
            <ac:spMk id="52" creationId="{48A740BC-A0AA-45E0-B899-2AE9C6FE11CA}"/>
          </ac:spMkLst>
        </pc:spChg>
        <pc:spChg chg="add">
          <ac:chgData name="Bartłomiej Gruchała" userId="d25f4ecaa8d9dfda" providerId="LiveId" clId="{AED8EB3A-E220-9D4F-95C6-19C766D8BD97}" dt="2019-01-12T22:15:58.021" v="736" actId="26606"/>
          <ac:spMkLst>
            <pc:docMk/>
            <pc:sldMk cId="3074533290" sldId="274"/>
            <ac:spMk id="54" creationId="{3ECDF4A4-C22E-9448-976B-4B60EBBAA57E}"/>
          </ac:spMkLst>
        </pc:spChg>
        <pc:grpChg chg="add del">
          <ac:chgData name="Bartłomiej Gruchała" userId="d25f4ecaa8d9dfda" providerId="LiveId" clId="{AED8EB3A-E220-9D4F-95C6-19C766D8BD97}" dt="2019-01-12T22:15:42.336" v="729" actId="26606"/>
          <ac:grpSpMkLst>
            <pc:docMk/>
            <pc:sldMk cId="3074533290" sldId="274"/>
            <ac:grpSpMk id="33" creationId="{5F8A7F7F-DD1A-4F41-98AC-B9CE2A620CDC}"/>
          </ac:grpSpMkLst>
        </pc:grpChg>
        <pc:grpChg chg="add del">
          <ac:chgData name="Bartłomiej Gruchała" userId="d25f4ecaa8d9dfda" providerId="LiveId" clId="{AED8EB3A-E220-9D4F-95C6-19C766D8BD97}" dt="2019-01-12T22:15:42.336" v="729" actId="26606"/>
          <ac:grpSpMkLst>
            <pc:docMk/>
            <pc:sldMk cId="3074533290" sldId="274"/>
            <ac:grpSpMk id="37" creationId="{E21ADB3D-AD65-44B4-847D-5E90E90A5D16}"/>
          </ac:grpSpMkLst>
        </pc:grpChg>
        <pc:graphicFrameChg chg="add del">
          <ac:chgData name="Bartłomiej Gruchała" userId="d25f4ecaa8d9dfda" providerId="LiveId" clId="{AED8EB3A-E220-9D4F-95C6-19C766D8BD97}" dt="2019-01-12T22:15:35.745" v="727" actId="26606"/>
          <ac:graphicFrameMkLst>
            <pc:docMk/>
            <pc:sldMk cId="3074533290" sldId="274"/>
            <ac:graphicFrameMk id="5" creationId="{E65221AB-D1FF-447C-AB24-B26A99B7BFBB}"/>
          </ac:graphicFrameMkLst>
        </pc:graphicFrameChg>
        <pc:graphicFrameChg chg="add del">
          <ac:chgData name="Bartłomiej Gruchała" userId="d25f4ecaa8d9dfda" providerId="LiveId" clId="{AED8EB3A-E220-9D4F-95C6-19C766D8BD97}" dt="2019-01-12T22:15:50.551" v="733" actId="26606"/>
          <ac:graphicFrameMkLst>
            <pc:docMk/>
            <pc:sldMk cId="3074533290" sldId="274"/>
            <ac:graphicFrameMk id="46" creationId="{7E8C8B0C-5776-4891-9171-0DC7EBF04F6A}"/>
          </ac:graphicFrameMkLst>
        </pc:graphicFrameChg>
        <pc:picChg chg="add del">
          <ac:chgData name="Bartłomiej Gruchała" userId="d25f4ecaa8d9dfda" providerId="LiveId" clId="{AED8EB3A-E220-9D4F-95C6-19C766D8BD97}" dt="2019-01-12T22:15:44.750" v="731" actId="26606"/>
          <ac:picMkLst>
            <pc:docMk/>
            <pc:sldMk cId="3074533290" sldId="274"/>
            <ac:picMk id="42" creationId="{3AA16612-ACD2-4A16-8F2B-4514FD6BF28F}"/>
          </ac:picMkLst>
        </pc:picChg>
        <pc:cxnChg chg="add del">
          <ac:chgData name="Bartłomiej Gruchała" userId="d25f4ecaa8d9dfda" providerId="LiveId" clId="{AED8EB3A-E220-9D4F-95C6-19C766D8BD97}" dt="2019-01-12T22:15:24.928" v="725" actId="26606"/>
          <ac:cxnSpMkLst>
            <pc:docMk/>
            <pc:sldMk cId="3074533290" sldId="274"/>
            <ac:cxnSpMk id="10" creationId="{B874EF51-C858-4BB9-97C3-D17755787127}"/>
          </ac:cxnSpMkLst>
        </pc:cxnChg>
        <pc:cxnChg chg="add del">
          <ac:chgData name="Bartłomiej Gruchała" userId="d25f4ecaa8d9dfda" providerId="LiveId" clId="{AED8EB3A-E220-9D4F-95C6-19C766D8BD97}" dt="2019-01-12T22:15:58.003" v="735" actId="26606"/>
          <ac:cxnSpMkLst>
            <pc:docMk/>
            <pc:sldMk cId="3074533290" sldId="274"/>
            <ac:cxnSpMk id="49" creationId="{2D72A2C9-F3CA-4216-8BAD-FA4C970C3C4E}"/>
          </ac:cxnSpMkLst>
        </pc:cxnChg>
        <pc:cxnChg chg="add">
          <ac:chgData name="Bartłomiej Gruchała" userId="d25f4ecaa8d9dfda" providerId="LiveId" clId="{AED8EB3A-E220-9D4F-95C6-19C766D8BD97}" dt="2019-01-12T22:15:58.021" v="736" actId="26606"/>
          <ac:cxnSpMkLst>
            <pc:docMk/>
            <pc:sldMk cId="3074533290" sldId="274"/>
            <ac:cxnSpMk id="53" creationId="{B874EF51-C858-4BB9-97C3-D17755787127}"/>
          </ac:cxnSpMkLst>
        </pc:cxnChg>
      </pc:sldChg>
    </pc:docChg>
  </pc:docChgLst>
  <pc:docChgLst>
    <pc:chgData name="Gość" providerId="Windows Live" clId="Web-{3AA744C6-CDEC-4731-9867-300B40CFF0A7}"/>
    <pc:docChg chg="modSld">
      <pc:chgData name="Gość" userId="" providerId="Windows Live" clId="Web-{3AA744C6-CDEC-4731-9867-300B40CFF0A7}" dt="2018-12-15T20:46:54.403" v="179"/>
      <pc:docMkLst>
        <pc:docMk/>
      </pc:docMkLst>
      <pc:sldChg chg="addSp delSp modSp">
        <pc:chgData name="Gość" userId="" providerId="Windows Live" clId="Web-{3AA744C6-CDEC-4731-9867-300B40CFF0A7}" dt="2018-12-15T20:46:19.482" v="175" actId="20577"/>
        <pc:sldMkLst>
          <pc:docMk/>
          <pc:sldMk cId="1852046804" sldId="270"/>
        </pc:sldMkLst>
        <pc:spChg chg="add del">
          <ac:chgData name="Gość" userId="" providerId="Windows Live" clId="Web-{3AA744C6-CDEC-4731-9867-300B40CFF0A7}" dt="2018-12-15T20:43:32.342" v="5"/>
          <ac:spMkLst>
            <pc:docMk/>
            <pc:sldMk cId="1852046804" sldId="270"/>
            <ac:spMk id="3" creationId="{516701FF-B92E-4E15-8521-41C0C8BF1F01}"/>
          </ac:spMkLst>
        </pc:spChg>
        <pc:spChg chg="add mod">
          <ac:chgData name="Gość" userId="" providerId="Windows Live" clId="Web-{3AA744C6-CDEC-4731-9867-300B40CFF0A7}" dt="2018-12-15T20:46:19.482" v="175" actId="20577"/>
          <ac:spMkLst>
            <pc:docMk/>
            <pc:sldMk cId="1852046804" sldId="270"/>
            <ac:spMk id="4" creationId="{833CD42C-6D45-446D-8069-E8141E4AF0BC}"/>
          </ac:spMkLst>
        </pc:spChg>
        <pc:graphicFrameChg chg="mod">
          <ac:chgData name="Gość" userId="" providerId="Windows Live" clId="Web-{3AA744C6-CDEC-4731-9867-300B40CFF0A7}" dt="2018-12-15T20:43:01.577" v="1" actId="1076"/>
          <ac:graphicFrameMkLst>
            <pc:docMk/>
            <pc:sldMk cId="1852046804" sldId="270"/>
            <ac:graphicFrameMk id="2" creationId="{00000000-0008-0000-0000-00000D000000}"/>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Users\bartek\Downloads\wykresy_dane.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l-PL"/>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pl-PL"/>
              <a:t>Ś</a:t>
            </a:r>
            <a:r>
              <a:rPr lang="en-US"/>
              <a:t>redni</a:t>
            </a:r>
            <a:r>
              <a:rPr lang="pl-PL"/>
              <a:t> </a:t>
            </a:r>
            <a:r>
              <a:rPr lang="en-US"/>
              <a:t>czas</a:t>
            </a:r>
            <a:r>
              <a:rPr lang="pl-PL"/>
              <a:t> </a:t>
            </a:r>
            <a:r>
              <a:rPr lang="en-US"/>
              <a:t>obs</a:t>
            </a:r>
            <a:r>
              <a:rPr lang="pl-PL"/>
              <a:t>ł</a:t>
            </a:r>
            <a:r>
              <a:rPr lang="en-US"/>
              <a:t>ugi</a:t>
            </a:r>
            <a:r>
              <a:rPr lang="pl-PL"/>
              <a:t> </a:t>
            </a:r>
            <a:r>
              <a:rPr lang="en-US"/>
              <a:t>wniosku</a:t>
            </a:r>
            <a:r>
              <a:rPr lang="pl-PL"/>
              <a:t> </a:t>
            </a:r>
            <a:r>
              <a:rPr lang="en-US"/>
              <a:t>w</a:t>
            </a:r>
            <a:r>
              <a:rPr lang="pl-PL"/>
              <a:t> latach 2014-2017 </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pl-PL"/>
        </a:p>
      </c:txPr>
    </c:title>
    <c:autoTitleDeleted val="0"/>
    <c:plotArea>
      <c:layout/>
      <c:barChart>
        <c:barDir val="col"/>
        <c:grouping val="clustered"/>
        <c:varyColors val="0"/>
        <c:ser>
          <c:idx val="0"/>
          <c:order val="0"/>
          <c:tx>
            <c:strRef>
              <c:f>rok!$B$1</c:f>
              <c:strCache>
                <c:ptCount val="1"/>
                <c:pt idx="0">
                  <c:v>Średni czas obsługi wniosku w latach 2014-2017</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pl-PL"/>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numRef>
              <c:f>rok!$A$2:$A$5</c:f>
              <c:numCache>
                <c:formatCode>0</c:formatCode>
                <c:ptCount val="4"/>
                <c:pt idx="0">
                  <c:v>2014</c:v>
                </c:pt>
                <c:pt idx="1">
                  <c:v>2015</c:v>
                </c:pt>
                <c:pt idx="2">
                  <c:v>2016</c:v>
                </c:pt>
                <c:pt idx="3">
                  <c:v>2017</c:v>
                </c:pt>
              </c:numCache>
            </c:numRef>
          </c:cat>
          <c:val>
            <c:numRef>
              <c:f>rok!$B$2:$B$5</c:f>
              <c:numCache>
                <c:formatCode>0.00</c:formatCode>
                <c:ptCount val="4"/>
                <c:pt idx="0">
                  <c:v>8.7487984620833306</c:v>
                </c:pt>
                <c:pt idx="1">
                  <c:v>8.2150760642823997</c:v>
                </c:pt>
                <c:pt idx="2">
                  <c:v>4.79692221532407</c:v>
                </c:pt>
                <c:pt idx="3">
                  <c:v>0.60490250005787005</c:v>
                </c:pt>
              </c:numCache>
            </c:numRef>
          </c:val>
          <c:extLst>
            <c:ext xmlns:c16="http://schemas.microsoft.com/office/drawing/2014/chart" uri="{C3380CC4-5D6E-409C-BE32-E72D297353CC}">
              <c16:uniqueId val="{00000000-44A5-CA45-82F4-3C96388A7BC9}"/>
            </c:ext>
          </c:extLst>
        </c:ser>
        <c:dLbls>
          <c:showLegendKey val="0"/>
          <c:showVal val="0"/>
          <c:showCatName val="0"/>
          <c:showSerName val="0"/>
          <c:showPercent val="0"/>
          <c:showBubbleSize val="0"/>
        </c:dLbls>
        <c:gapWidth val="100"/>
        <c:overlap val="-24"/>
        <c:axId val="1323822624"/>
        <c:axId val="1323830528"/>
      </c:barChart>
      <c:catAx>
        <c:axId val="1323822624"/>
        <c:scaling>
          <c:orientation val="minMax"/>
        </c:scaling>
        <c:delete val="0"/>
        <c:axPos val="b"/>
        <c:numFmt formatCode="0"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pl-PL"/>
          </a:p>
        </c:txPr>
        <c:crossAx val="1323830528"/>
        <c:crossesAt val="0"/>
        <c:auto val="1"/>
        <c:lblAlgn val="ctr"/>
        <c:lblOffset val="100"/>
        <c:noMultiLvlLbl val="0"/>
      </c:catAx>
      <c:valAx>
        <c:axId val="1323830528"/>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pl-PL"/>
          </a:p>
        </c:txPr>
        <c:crossAx val="13238226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pl-PL"/>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pl-P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media/image1.png>
</file>

<file path=ppt/media/image10.tiff>
</file>

<file path=ppt/media/image11.tiff>
</file>

<file path=ppt/media/image2.svg>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BDC32E-17A8-304C-BF81-0C988C117AA1}" type="datetimeFigureOut">
              <a:rPr lang="pl-PL" smtClean="0"/>
              <a:t>12.01.2019</a:t>
            </a:fld>
            <a:endParaRPr lang="pl-PL"/>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pl-PL"/>
              <a:t>Edytuj style wzorca tekstu
Drugi poziom
Trzeci poziom
Czwarty poziom
Piąty poziom</a:t>
            </a:r>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F48780-C82D-EC45-9B50-B42E8E8AF6FE}" type="slidenum">
              <a:rPr lang="pl-PL" smtClean="0"/>
              <a:t>‹#›</a:t>
            </a:fld>
            <a:endParaRPr lang="pl-PL"/>
          </a:p>
        </p:txBody>
      </p:sp>
    </p:spTree>
    <p:extLst>
      <p:ext uri="{BB962C8B-B14F-4D97-AF65-F5344CB8AC3E}">
        <p14:creationId xmlns:p14="http://schemas.microsoft.com/office/powerpoint/2010/main" val="32947642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97F48780-C82D-EC45-9B50-B42E8E8AF6FE}" type="slidenum">
              <a:rPr lang="pl-PL" smtClean="0"/>
              <a:t>1</a:t>
            </a:fld>
            <a:endParaRPr lang="pl-PL"/>
          </a:p>
        </p:txBody>
      </p:sp>
    </p:spTree>
    <p:extLst>
      <p:ext uri="{BB962C8B-B14F-4D97-AF65-F5344CB8AC3E}">
        <p14:creationId xmlns:p14="http://schemas.microsoft.com/office/powerpoint/2010/main" val="8841978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97F48780-C82D-EC45-9B50-B42E8E8AF6FE}" type="slidenum">
              <a:rPr lang="pl-PL" smtClean="0"/>
              <a:t>2</a:t>
            </a:fld>
            <a:endParaRPr lang="pl-PL"/>
          </a:p>
        </p:txBody>
      </p:sp>
    </p:spTree>
    <p:extLst>
      <p:ext uri="{BB962C8B-B14F-4D97-AF65-F5344CB8AC3E}">
        <p14:creationId xmlns:p14="http://schemas.microsoft.com/office/powerpoint/2010/main" val="737577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8CF7A92D-2067-0845-8AC8-C7F0C64D0FED}"/>
              </a:ext>
            </a:extLst>
          </p:cNvPr>
          <p:cNvSpPr>
            <a:spLocks noGrp="1"/>
          </p:cNvSpPr>
          <p:nvPr>
            <p:ph type="ctrTitle"/>
          </p:nvPr>
        </p:nvSpPr>
        <p:spPr>
          <a:xfrm>
            <a:off x="1524000" y="1122363"/>
            <a:ext cx="9144000" cy="2387600"/>
          </a:xfrm>
        </p:spPr>
        <p:txBody>
          <a:bodyPr anchor="b"/>
          <a:lstStyle>
            <a:lvl1pPr algn="ctr">
              <a:defRPr sz="6000"/>
            </a:lvl1pPr>
          </a:lstStyle>
          <a:p>
            <a:r>
              <a:rPr lang="pl-PL"/>
              <a:t>Kliknij, aby edytować styl</a:t>
            </a:r>
          </a:p>
        </p:txBody>
      </p:sp>
      <p:sp>
        <p:nvSpPr>
          <p:cNvPr id="3" name="Podtytuł 2">
            <a:extLst>
              <a:ext uri="{FF2B5EF4-FFF2-40B4-BE49-F238E27FC236}">
                <a16:creationId xmlns:a16="http://schemas.microsoft.com/office/drawing/2014/main" id="{BFA2C15E-2BF0-FF40-9333-D875578B25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a:t>Kliknij, aby edytować styl wzorca podtytułu</a:t>
            </a:r>
          </a:p>
        </p:txBody>
      </p:sp>
      <p:sp>
        <p:nvSpPr>
          <p:cNvPr id="4" name="Symbol zastępczy daty 3">
            <a:extLst>
              <a:ext uri="{FF2B5EF4-FFF2-40B4-BE49-F238E27FC236}">
                <a16:creationId xmlns:a16="http://schemas.microsoft.com/office/drawing/2014/main" id="{1D36C52E-0E0E-A041-9497-C40497341FEC}"/>
              </a:ext>
            </a:extLst>
          </p:cNvPr>
          <p:cNvSpPr>
            <a:spLocks noGrp="1"/>
          </p:cNvSpPr>
          <p:nvPr>
            <p:ph type="dt" sz="half" idx="10"/>
          </p:nvPr>
        </p:nvSpPr>
        <p:spPr/>
        <p:txBody>
          <a:bodyPr/>
          <a:lstStyle/>
          <a:p>
            <a:fld id="{5586B75A-687E-405C-8A0B-8D00578BA2C3}" type="datetimeFigureOut">
              <a:rPr lang="en-US" smtClean="0"/>
              <a:pPr/>
              <a:t>1/12/19</a:t>
            </a:fld>
            <a:endParaRPr lang="en-US" dirty="0"/>
          </a:p>
        </p:txBody>
      </p:sp>
      <p:sp>
        <p:nvSpPr>
          <p:cNvPr id="5" name="Symbol zastępczy stopki 4">
            <a:extLst>
              <a:ext uri="{FF2B5EF4-FFF2-40B4-BE49-F238E27FC236}">
                <a16:creationId xmlns:a16="http://schemas.microsoft.com/office/drawing/2014/main" id="{63353235-0C85-9444-B144-08AB55A93033}"/>
              </a:ext>
            </a:extLst>
          </p:cNvPr>
          <p:cNvSpPr>
            <a:spLocks noGrp="1"/>
          </p:cNvSpPr>
          <p:nvPr>
            <p:ph type="ftr" sz="quarter" idx="11"/>
          </p:nvPr>
        </p:nvSpPr>
        <p:spPr/>
        <p:txBody>
          <a:bodyPr/>
          <a:lstStyle/>
          <a:p>
            <a:endParaRPr lang="en-US" dirty="0"/>
          </a:p>
        </p:txBody>
      </p:sp>
      <p:sp>
        <p:nvSpPr>
          <p:cNvPr id="6" name="Symbol zastępczy numeru slajdu 5">
            <a:extLst>
              <a:ext uri="{FF2B5EF4-FFF2-40B4-BE49-F238E27FC236}">
                <a16:creationId xmlns:a16="http://schemas.microsoft.com/office/drawing/2014/main" id="{85BB9A41-9C21-684E-BA47-694106C862B8}"/>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387815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1EB15150-3545-6840-A513-8CD42A64C6AE}"/>
              </a:ext>
            </a:extLst>
          </p:cNvPr>
          <p:cNvSpPr>
            <a:spLocks noGrp="1"/>
          </p:cNvSpPr>
          <p:nvPr>
            <p:ph type="title"/>
          </p:nvPr>
        </p:nvSpPr>
        <p:spPr/>
        <p:txBody>
          <a:bodyPr/>
          <a:lstStyle/>
          <a:p>
            <a:r>
              <a:rPr lang="pl-PL"/>
              <a:t>Kliknij, aby edytować styl</a:t>
            </a:r>
          </a:p>
        </p:txBody>
      </p:sp>
      <p:sp>
        <p:nvSpPr>
          <p:cNvPr id="3" name="Symbol zastępczy tytułu pionowego 2">
            <a:extLst>
              <a:ext uri="{FF2B5EF4-FFF2-40B4-BE49-F238E27FC236}">
                <a16:creationId xmlns:a16="http://schemas.microsoft.com/office/drawing/2014/main" id="{3A324059-48BA-2840-BDCC-510E521E2839}"/>
              </a:ext>
            </a:extLst>
          </p:cNvPr>
          <p:cNvSpPr>
            <a:spLocks noGrp="1"/>
          </p:cNvSpPr>
          <p:nvPr>
            <p:ph type="body" orient="vert" idx="1"/>
          </p:nvPr>
        </p:nvSpPr>
        <p:spPr/>
        <p:txBody>
          <a:bodyPr vert="eaVert"/>
          <a:lstStyle/>
          <a:p>
            <a:r>
              <a:rPr lang="pl-PL"/>
              <a:t>Edytuj style wzorca tekstu
Drugi poziom
Trzeci poziom
Czwarty poziom
Piąty poziom</a:t>
            </a:r>
          </a:p>
        </p:txBody>
      </p:sp>
      <p:sp>
        <p:nvSpPr>
          <p:cNvPr id="4" name="Symbol zastępczy daty 3">
            <a:extLst>
              <a:ext uri="{FF2B5EF4-FFF2-40B4-BE49-F238E27FC236}">
                <a16:creationId xmlns:a16="http://schemas.microsoft.com/office/drawing/2014/main" id="{24DAEDFB-D733-F74B-82ED-E4A7A081BA76}"/>
              </a:ext>
            </a:extLst>
          </p:cNvPr>
          <p:cNvSpPr>
            <a:spLocks noGrp="1"/>
          </p:cNvSpPr>
          <p:nvPr>
            <p:ph type="dt" sz="half" idx="10"/>
          </p:nvPr>
        </p:nvSpPr>
        <p:spPr/>
        <p:txBody>
          <a:bodyPr/>
          <a:lstStyle/>
          <a:p>
            <a:fld id="{5586B75A-687E-405C-8A0B-8D00578BA2C3}" type="datetimeFigureOut">
              <a:rPr lang="en-US" smtClean="0"/>
              <a:pPr/>
              <a:t>1/12/19</a:t>
            </a:fld>
            <a:endParaRPr lang="en-US" dirty="0"/>
          </a:p>
        </p:txBody>
      </p:sp>
      <p:sp>
        <p:nvSpPr>
          <p:cNvPr id="5" name="Symbol zastępczy stopki 4">
            <a:extLst>
              <a:ext uri="{FF2B5EF4-FFF2-40B4-BE49-F238E27FC236}">
                <a16:creationId xmlns:a16="http://schemas.microsoft.com/office/drawing/2014/main" id="{E68E376D-AC16-3F46-96BF-2DDAEB5ECD11}"/>
              </a:ext>
            </a:extLst>
          </p:cNvPr>
          <p:cNvSpPr>
            <a:spLocks noGrp="1"/>
          </p:cNvSpPr>
          <p:nvPr>
            <p:ph type="ftr" sz="quarter" idx="11"/>
          </p:nvPr>
        </p:nvSpPr>
        <p:spPr/>
        <p:txBody>
          <a:bodyPr/>
          <a:lstStyle/>
          <a:p>
            <a:endParaRPr lang="en-US" dirty="0"/>
          </a:p>
        </p:txBody>
      </p:sp>
      <p:sp>
        <p:nvSpPr>
          <p:cNvPr id="6" name="Symbol zastępczy numeru slajdu 5">
            <a:extLst>
              <a:ext uri="{FF2B5EF4-FFF2-40B4-BE49-F238E27FC236}">
                <a16:creationId xmlns:a16="http://schemas.microsoft.com/office/drawing/2014/main" id="{5C137C95-A70E-7B45-BECE-FED544D87F74}"/>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8155019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a:extLst>
              <a:ext uri="{FF2B5EF4-FFF2-40B4-BE49-F238E27FC236}">
                <a16:creationId xmlns:a16="http://schemas.microsoft.com/office/drawing/2014/main" id="{8910DF29-4D62-2D4C-A5BD-A01E098AD626}"/>
              </a:ext>
            </a:extLst>
          </p:cNvPr>
          <p:cNvSpPr>
            <a:spLocks noGrp="1"/>
          </p:cNvSpPr>
          <p:nvPr>
            <p:ph type="title" orient="vert"/>
          </p:nvPr>
        </p:nvSpPr>
        <p:spPr>
          <a:xfrm>
            <a:off x="8724900" y="365125"/>
            <a:ext cx="2628900" cy="5811838"/>
          </a:xfrm>
        </p:spPr>
        <p:txBody>
          <a:bodyPr vert="eaVert"/>
          <a:lstStyle/>
          <a:p>
            <a:r>
              <a:rPr lang="pl-PL"/>
              <a:t>Kliknij, aby edytować styl</a:t>
            </a:r>
          </a:p>
        </p:txBody>
      </p:sp>
      <p:sp>
        <p:nvSpPr>
          <p:cNvPr id="3" name="Symbol zastępczy tytułu pionowego 2">
            <a:extLst>
              <a:ext uri="{FF2B5EF4-FFF2-40B4-BE49-F238E27FC236}">
                <a16:creationId xmlns:a16="http://schemas.microsoft.com/office/drawing/2014/main" id="{C7FBFF10-1056-664B-99B3-F49723177B66}"/>
              </a:ext>
            </a:extLst>
          </p:cNvPr>
          <p:cNvSpPr>
            <a:spLocks noGrp="1"/>
          </p:cNvSpPr>
          <p:nvPr>
            <p:ph type="body" orient="vert" idx="1"/>
          </p:nvPr>
        </p:nvSpPr>
        <p:spPr>
          <a:xfrm>
            <a:off x="838200" y="365125"/>
            <a:ext cx="7734300" cy="5811838"/>
          </a:xfrm>
        </p:spPr>
        <p:txBody>
          <a:bodyPr vert="eaVert"/>
          <a:lstStyle/>
          <a:p>
            <a:r>
              <a:rPr lang="pl-PL"/>
              <a:t>Edytuj style wzorca tekstu
Drugi poziom
Trzeci poziom
Czwarty poziom
Piąty poziom</a:t>
            </a:r>
          </a:p>
        </p:txBody>
      </p:sp>
      <p:sp>
        <p:nvSpPr>
          <p:cNvPr id="4" name="Symbol zastępczy daty 3">
            <a:extLst>
              <a:ext uri="{FF2B5EF4-FFF2-40B4-BE49-F238E27FC236}">
                <a16:creationId xmlns:a16="http://schemas.microsoft.com/office/drawing/2014/main" id="{6EAB8FD2-FB06-854D-AFAF-464906F4093D}"/>
              </a:ext>
            </a:extLst>
          </p:cNvPr>
          <p:cNvSpPr>
            <a:spLocks noGrp="1"/>
          </p:cNvSpPr>
          <p:nvPr>
            <p:ph type="dt" sz="half" idx="10"/>
          </p:nvPr>
        </p:nvSpPr>
        <p:spPr/>
        <p:txBody>
          <a:bodyPr/>
          <a:lstStyle/>
          <a:p>
            <a:fld id="{5586B75A-687E-405C-8A0B-8D00578BA2C3}" type="datetimeFigureOut">
              <a:rPr lang="en-US" smtClean="0"/>
              <a:pPr/>
              <a:t>1/12/19</a:t>
            </a:fld>
            <a:endParaRPr lang="en-US" dirty="0"/>
          </a:p>
        </p:txBody>
      </p:sp>
      <p:sp>
        <p:nvSpPr>
          <p:cNvPr id="5" name="Symbol zastępczy stopki 4">
            <a:extLst>
              <a:ext uri="{FF2B5EF4-FFF2-40B4-BE49-F238E27FC236}">
                <a16:creationId xmlns:a16="http://schemas.microsoft.com/office/drawing/2014/main" id="{17CDDE8B-B678-024A-89B8-E508903916D3}"/>
              </a:ext>
            </a:extLst>
          </p:cNvPr>
          <p:cNvSpPr>
            <a:spLocks noGrp="1"/>
          </p:cNvSpPr>
          <p:nvPr>
            <p:ph type="ftr" sz="quarter" idx="11"/>
          </p:nvPr>
        </p:nvSpPr>
        <p:spPr/>
        <p:txBody>
          <a:bodyPr/>
          <a:lstStyle/>
          <a:p>
            <a:endParaRPr lang="en-US" dirty="0"/>
          </a:p>
        </p:txBody>
      </p:sp>
      <p:sp>
        <p:nvSpPr>
          <p:cNvPr id="6" name="Symbol zastępczy numeru slajdu 5">
            <a:extLst>
              <a:ext uri="{FF2B5EF4-FFF2-40B4-BE49-F238E27FC236}">
                <a16:creationId xmlns:a16="http://schemas.microsoft.com/office/drawing/2014/main" id="{A82E16CA-FCFE-AD4B-BCC8-1ABD29538EA7}"/>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7248230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529BAA7-CF02-B248-A619-875BAED48047}"/>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C412217A-9B67-C94C-9956-6AFAD8BE1EDE}"/>
              </a:ext>
            </a:extLst>
          </p:cNvPr>
          <p:cNvSpPr>
            <a:spLocks noGrp="1"/>
          </p:cNvSpPr>
          <p:nvPr>
            <p:ph idx="1"/>
          </p:nvPr>
        </p:nvSpPr>
        <p:spPr/>
        <p:txBody>
          <a:bodyPr/>
          <a:lstStyle/>
          <a:p>
            <a:r>
              <a:rPr lang="pl-PL"/>
              <a:t>Edytuj style wzorca tekstu
Drugi poziom
Trzeci poziom
Czwarty poziom
Piąty poziom</a:t>
            </a:r>
          </a:p>
        </p:txBody>
      </p:sp>
      <p:sp>
        <p:nvSpPr>
          <p:cNvPr id="4" name="Symbol zastępczy daty 3">
            <a:extLst>
              <a:ext uri="{FF2B5EF4-FFF2-40B4-BE49-F238E27FC236}">
                <a16:creationId xmlns:a16="http://schemas.microsoft.com/office/drawing/2014/main" id="{D96247B2-4CE4-DE4F-AEE9-893EABCFDABF}"/>
              </a:ext>
            </a:extLst>
          </p:cNvPr>
          <p:cNvSpPr>
            <a:spLocks noGrp="1"/>
          </p:cNvSpPr>
          <p:nvPr>
            <p:ph type="dt" sz="half" idx="10"/>
          </p:nvPr>
        </p:nvSpPr>
        <p:spPr/>
        <p:txBody>
          <a:bodyPr/>
          <a:lstStyle/>
          <a:p>
            <a:fld id="{5586B75A-687E-405C-8A0B-8D00578BA2C3}" type="datetimeFigureOut">
              <a:rPr lang="en-US" smtClean="0"/>
              <a:pPr/>
              <a:t>1/12/19</a:t>
            </a:fld>
            <a:endParaRPr lang="en-US" dirty="0"/>
          </a:p>
        </p:txBody>
      </p:sp>
      <p:sp>
        <p:nvSpPr>
          <p:cNvPr id="5" name="Symbol zastępczy stopki 4">
            <a:extLst>
              <a:ext uri="{FF2B5EF4-FFF2-40B4-BE49-F238E27FC236}">
                <a16:creationId xmlns:a16="http://schemas.microsoft.com/office/drawing/2014/main" id="{8A2AC1C4-DBA6-264A-A88B-8BE5054A5661}"/>
              </a:ext>
            </a:extLst>
          </p:cNvPr>
          <p:cNvSpPr>
            <a:spLocks noGrp="1"/>
          </p:cNvSpPr>
          <p:nvPr>
            <p:ph type="ftr" sz="quarter" idx="11"/>
          </p:nvPr>
        </p:nvSpPr>
        <p:spPr/>
        <p:txBody>
          <a:bodyPr/>
          <a:lstStyle/>
          <a:p>
            <a:endParaRPr lang="en-US" dirty="0"/>
          </a:p>
        </p:txBody>
      </p:sp>
      <p:sp>
        <p:nvSpPr>
          <p:cNvPr id="6" name="Symbol zastępczy numeru slajdu 5">
            <a:extLst>
              <a:ext uri="{FF2B5EF4-FFF2-40B4-BE49-F238E27FC236}">
                <a16:creationId xmlns:a16="http://schemas.microsoft.com/office/drawing/2014/main" id="{BCACEB06-101D-D944-A894-CB39EC2C1E66}"/>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8257419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68F193FB-2D0A-ED48-BAF7-80DC6DFF2771}"/>
              </a:ext>
            </a:extLst>
          </p:cNvPr>
          <p:cNvSpPr>
            <a:spLocks noGrp="1"/>
          </p:cNvSpPr>
          <p:nvPr>
            <p:ph type="title"/>
          </p:nvPr>
        </p:nvSpPr>
        <p:spPr>
          <a:xfrm>
            <a:off x="831850" y="1709738"/>
            <a:ext cx="10515600" cy="2852737"/>
          </a:xfrm>
        </p:spPr>
        <p:txBody>
          <a:bodyPr anchor="b"/>
          <a:lstStyle>
            <a:lvl1pPr>
              <a:defRPr sz="6000"/>
            </a:lvl1pPr>
          </a:lstStyle>
          <a:p>
            <a:r>
              <a:rPr lang="pl-PL"/>
              <a:t>Kliknij, aby edytować styl</a:t>
            </a:r>
          </a:p>
        </p:txBody>
      </p:sp>
      <p:sp>
        <p:nvSpPr>
          <p:cNvPr id="3" name="Symbol zastępczy tekstu 2">
            <a:extLst>
              <a:ext uri="{FF2B5EF4-FFF2-40B4-BE49-F238E27FC236}">
                <a16:creationId xmlns:a16="http://schemas.microsoft.com/office/drawing/2014/main" id="{1A37A4AF-A56E-7A49-9BAB-1045E78E77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pl-PL"/>
              <a:t>Edytuj style wzorca tekstu
Drugi poziom
Trzeci poziom
Czwarty poziom
Piąty poziom</a:t>
            </a:r>
          </a:p>
        </p:txBody>
      </p:sp>
      <p:sp>
        <p:nvSpPr>
          <p:cNvPr id="4" name="Symbol zastępczy daty 3">
            <a:extLst>
              <a:ext uri="{FF2B5EF4-FFF2-40B4-BE49-F238E27FC236}">
                <a16:creationId xmlns:a16="http://schemas.microsoft.com/office/drawing/2014/main" id="{127CEA11-CF7C-D442-A508-5CBE8ACE306E}"/>
              </a:ext>
            </a:extLst>
          </p:cNvPr>
          <p:cNvSpPr>
            <a:spLocks noGrp="1"/>
          </p:cNvSpPr>
          <p:nvPr>
            <p:ph type="dt" sz="half" idx="10"/>
          </p:nvPr>
        </p:nvSpPr>
        <p:spPr/>
        <p:txBody>
          <a:bodyPr/>
          <a:lstStyle/>
          <a:p>
            <a:fld id="{5586B75A-687E-405C-8A0B-8D00578BA2C3}" type="datetimeFigureOut">
              <a:rPr lang="en-US" smtClean="0"/>
              <a:pPr/>
              <a:t>1/12/19</a:t>
            </a:fld>
            <a:endParaRPr lang="en-US" dirty="0"/>
          </a:p>
        </p:txBody>
      </p:sp>
      <p:sp>
        <p:nvSpPr>
          <p:cNvPr id="5" name="Symbol zastępczy stopki 4">
            <a:extLst>
              <a:ext uri="{FF2B5EF4-FFF2-40B4-BE49-F238E27FC236}">
                <a16:creationId xmlns:a16="http://schemas.microsoft.com/office/drawing/2014/main" id="{575074D8-541B-A64C-AF93-21F940D9F2FA}"/>
              </a:ext>
            </a:extLst>
          </p:cNvPr>
          <p:cNvSpPr>
            <a:spLocks noGrp="1"/>
          </p:cNvSpPr>
          <p:nvPr>
            <p:ph type="ftr" sz="quarter" idx="11"/>
          </p:nvPr>
        </p:nvSpPr>
        <p:spPr/>
        <p:txBody>
          <a:bodyPr/>
          <a:lstStyle/>
          <a:p>
            <a:endParaRPr lang="en-US" dirty="0"/>
          </a:p>
        </p:txBody>
      </p:sp>
      <p:sp>
        <p:nvSpPr>
          <p:cNvPr id="6" name="Symbol zastępczy numeru slajdu 5">
            <a:extLst>
              <a:ext uri="{FF2B5EF4-FFF2-40B4-BE49-F238E27FC236}">
                <a16:creationId xmlns:a16="http://schemas.microsoft.com/office/drawing/2014/main" id="{3B4731CC-61B0-B847-A4DA-16645B2BCBEA}"/>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8469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E6D59354-8848-5748-835F-B248EE0AB54D}"/>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E86F562E-58A1-5945-B60C-88B5CA2C1B20}"/>
              </a:ext>
            </a:extLst>
          </p:cNvPr>
          <p:cNvSpPr>
            <a:spLocks noGrp="1"/>
          </p:cNvSpPr>
          <p:nvPr>
            <p:ph sz="half" idx="1"/>
          </p:nvPr>
        </p:nvSpPr>
        <p:spPr>
          <a:xfrm>
            <a:off x="838200" y="1825625"/>
            <a:ext cx="5181600" cy="4351338"/>
          </a:xfrm>
        </p:spPr>
        <p:txBody>
          <a:bodyPr/>
          <a:lstStyle/>
          <a:p>
            <a:r>
              <a:rPr lang="pl-PL"/>
              <a:t>Edytuj style wzorca tekstu
Drugi poziom
Trzeci poziom
Czwarty poziom
Piąty poziom</a:t>
            </a:r>
          </a:p>
        </p:txBody>
      </p:sp>
      <p:sp>
        <p:nvSpPr>
          <p:cNvPr id="4" name="Symbol zastępczy zawartości 3">
            <a:extLst>
              <a:ext uri="{FF2B5EF4-FFF2-40B4-BE49-F238E27FC236}">
                <a16:creationId xmlns:a16="http://schemas.microsoft.com/office/drawing/2014/main" id="{1C7A7BAC-A9A4-B745-9E5E-CB5242F1FE4E}"/>
              </a:ext>
            </a:extLst>
          </p:cNvPr>
          <p:cNvSpPr>
            <a:spLocks noGrp="1"/>
          </p:cNvSpPr>
          <p:nvPr>
            <p:ph sz="half" idx="2"/>
          </p:nvPr>
        </p:nvSpPr>
        <p:spPr>
          <a:xfrm>
            <a:off x="6172200" y="1825625"/>
            <a:ext cx="5181600" cy="4351338"/>
          </a:xfrm>
        </p:spPr>
        <p:txBody>
          <a:bodyPr/>
          <a:lstStyle/>
          <a:p>
            <a:r>
              <a:rPr lang="pl-PL"/>
              <a:t>Edytuj style wzorca tekstu
Drugi poziom
Trzeci poziom
Czwarty poziom
Piąty poziom</a:t>
            </a:r>
          </a:p>
        </p:txBody>
      </p:sp>
      <p:sp>
        <p:nvSpPr>
          <p:cNvPr id="5" name="Symbol zastępczy daty 4">
            <a:extLst>
              <a:ext uri="{FF2B5EF4-FFF2-40B4-BE49-F238E27FC236}">
                <a16:creationId xmlns:a16="http://schemas.microsoft.com/office/drawing/2014/main" id="{5E4772FA-8C1A-9745-898A-7B49DFA851AF}"/>
              </a:ext>
            </a:extLst>
          </p:cNvPr>
          <p:cNvSpPr>
            <a:spLocks noGrp="1"/>
          </p:cNvSpPr>
          <p:nvPr>
            <p:ph type="dt" sz="half" idx="10"/>
          </p:nvPr>
        </p:nvSpPr>
        <p:spPr/>
        <p:txBody>
          <a:bodyPr/>
          <a:lstStyle/>
          <a:p>
            <a:fld id="{5586B75A-687E-405C-8A0B-8D00578BA2C3}" type="datetimeFigureOut">
              <a:rPr lang="en-US" smtClean="0"/>
              <a:pPr/>
              <a:t>1/12/19</a:t>
            </a:fld>
            <a:endParaRPr lang="en-US" dirty="0"/>
          </a:p>
        </p:txBody>
      </p:sp>
      <p:sp>
        <p:nvSpPr>
          <p:cNvPr id="6" name="Symbol zastępczy stopki 5">
            <a:extLst>
              <a:ext uri="{FF2B5EF4-FFF2-40B4-BE49-F238E27FC236}">
                <a16:creationId xmlns:a16="http://schemas.microsoft.com/office/drawing/2014/main" id="{1D79496B-E02A-3D41-8506-A745B7E39135}"/>
              </a:ext>
            </a:extLst>
          </p:cNvPr>
          <p:cNvSpPr>
            <a:spLocks noGrp="1"/>
          </p:cNvSpPr>
          <p:nvPr>
            <p:ph type="ftr" sz="quarter" idx="11"/>
          </p:nvPr>
        </p:nvSpPr>
        <p:spPr/>
        <p:txBody>
          <a:bodyPr/>
          <a:lstStyle/>
          <a:p>
            <a:endParaRPr lang="en-US" dirty="0"/>
          </a:p>
        </p:txBody>
      </p:sp>
      <p:sp>
        <p:nvSpPr>
          <p:cNvPr id="7" name="Symbol zastępczy numeru slajdu 6">
            <a:extLst>
              <a:ext uri="{FF2B5EF4-FFF2-40B4-BE49-F238E27FC236}">
                <a16:creationId xmlns:a16="http://schemas.microsoft.com/office/drawing/2014/main" id="{756586D9-66E8-A645-AF04-AA356A3F66D5}"/>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5209571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190A5E63-33AD-3245-93E4-59E695FED64C}"/>
              </a:ext>
            </a:extLst>
          </p:cNvPr>
          <p:cNvSpPr>
            <a:spLocks noGrp="1"/>
          </p:cNvSpPr>
          <p:nvPr>
            <p:ph type="title"/>
          </p:nvPr>
        </p:nvSpPr>
        <p:spPr>
          <a:xfrm>
            <a:off x="839788" y="365125"/>
            <a:ext cx="10515600" cy="1325563"/>
          </a:xfrm>
        </p:spPr>
        <p:txBody>
          <a:bodyPr/>
          <a:lstStyle/>
          <a:p>
            <a:r>
              <a:rPr lang="pl-PL"/>
              <a:t>Kliknij, aby edytować styl</a:t>
            </a:r>
          </a:p>
        </p:txBody>
      </p:sp>
      <p:sp>
        <p:nvSpPr>
          <p:cNvPr id="3" name="Symbol zastępczy tekstu 2">
            <a:extLst>
              <a:ext uri="{FF2B5EF4-FFF2-40B4-BE49-F238E27FC236}">
                <a16:creationId xmlns:a16="http://schemas.microsoft.com/office/drawing/2014/main" id="{08200706-C2A8-0A41-9D3C-1C881B40D9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pl-PL"/>
              <a:t>Edytuj style wzorca tekstu
Drugi poziom
Trzeci poziom
Czwarty poziom
Piąty poziom</a:t>
            </a:r>
          </a:p>
        </p:txBody>
      </p:sp>
      <p:sp>
        <p:nvSpPr>
          <p:cNvPr id="4" name="Symbol zastępczy zawartości 3">
            <a:extLst>
              <a:ext uri="{FF2B5EF4-FFF2-40B4-BE49-F238E27FC236}">
                <a16:creationId xmlns:a16="http://schemas.microsoft.com/office/drawing/2014/main" id="{5E5F170C-FA65-6D42-8F54-D471217794F7}"/>
              </a:ext>
            </a:extLst>
          </p:cNvPr>
          <p:cNvSpPr>
            <a:spLocks noGrp="1"/>
          </p:cNvSpPr>
          <p:nvPr>
            <p:ph sz="half" idx="2"/>
          </p:nvPr>
        </p:nvSpPr>
        <p:spPr>
          <a:xfrm>
            <a:off x="839788" y="2505075"/>
            <a:ext cx="5157787" cy="3684588"/>
          </a:xfrm>
        </p:spPr>
        <p:txBody>
          <a:bodyPr/>
          <a:lstStyle/>
          <a:p>
            <a:r>
              <a:rPr lang="pl-PL"/>
              <a:t>Edytuj style wzorca tekstu
Drugi poziom
Trzeci poziom
Czwarty poziom
Piąty poziom</a:t>
            </a:r>
          </a:p>
        </p:txBody>
      </p:sp>
      <p:sp>
        <p:nvSpPr>
          <p:cNvPr id="5" name="Symbol zastępczy tekstu 4">
            <a:extLst>
              <a:ext uri="{FF2B5EF4-FFF2-40B4-BE49-F238E27FC236}">
                <a16:creationId xmlns:a16="http://schemas.microsoft.com/office/drawing/2014/main" id="{4928DD7E-3FE6-354C-8CB2-5E61BE3478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pl-PL"/>
              <a:t>Edytuj style wzorca tekstu
Drugi poziom
Trzeci poziom
Czwarty poziom
Piąty poziom</a:t>
            </a:r>
          </a:p>
        </p:txBody>
      </p:sp>
      <p:sp>
        <p:nvSpPr>
          <p:cNvPr id="6" name="Symbol zastępczy zawartości 5">
            <a:extLst>
              <a:ext uri="{FF2B5EF4-FFF2-40B4-BE49-F238E27FC236}">
                <a16:creationId xmlns:a16="http://schemas.microsoft.com/office/drawing/2014/main" id="{E198FC65-2A38-FD49-8298-9ADD52D59D3E}"/>
              </a:ext>
            </a:extLst>
          </p:cNvPr>
          <p:cNvSpPr>
            <a:spLocks noGrp="1"/>
          </p:cNvSpPr>
          <p:nvPr>
            <p:ph sz="quarter" idx="4"/>
          </p:nvPr>
        </p:nvSpPr>
        <p:spPr>
          <a:xfrm>
            <a:off x="6172200" y="2505075"/>
            <a:ext cx="5183188" cy="3684588"/>
          </a:xfrm>
        </p:spPr>
        <p:txBody>
          <a:bodyPr/>
          <a:lstStyle/>
          <a:p>
            <a:r>
              <a:rPr lang="pl-PL"/>
              <a:t>Edytuj style wzorca tekstu
Drugi poziom
Trzeci poziom
Czwarty poziom
Piąty poziom</a:t>
            </a:r>
          </a:p>
        </p:txBody>
      </p:sp>
      <p:sp>
        <p:nvSpPr>
          <p:cNvPr id="7" name="Symbol zastępczy daty 6">
            <a:extLst>
              <a:ext uri="{FF2B5EF4-FFF2-40B4-BE49-F238E27FC236}">
                <a16:creationId xmlns:a16="http://schemas.microsoft.com/office/drawing/2014/main" id="{CDE4E57F-2E38-5A49-9F54-BA860DEF0FF4}"/>
              </a:ext>
            </a:extLst>
          </p:cNvPr>
          <p:cNvSpPr>
            <a:spLocks noGrp="1"/>
          </p:cNvSpPr>
          <p:nvPr>
            <p:ph type="dt" sz="half" idx="10"/>
          </p:nvPr>
        </p:nvSpPr>
        <p:spPr/>
        <p:txBody>
          <a:bodyPr/>
          <a:lstStyle/>
          <a:p>
            <a:fld id="{5586B75A-687E-405C-8A0B-8D00578BA2C3}" type="datetimeFigureOut">
              <a:rPr lang="en-US" smtClean="0"/>
              <a:pPr/>
              <a:t>1/12/19</a:t>
            </a:fld>
            <a:endParaRPr lang="en-US" dirty="0"/>
          </a:p>
        </p:txBody>
      </p:sp>
      <p:sp>
        <p:nvSpPr>
          <p:cNvPr id="8" name="Symbol zastępczy stopki 7">
            <a:extLst>
              <a:ext uri="{FF2B5EF4-FFF2-40B4-BE49-F238E27FC236}">
                <a16:creationId xmlns:a16="http://schemas.microsoft.com/office/drawing/2014/main" id="{9D437BA1-B999-DE46-9BC4-47CEF3921BA1}"/>
              </a:ext>
            </a:extLst>
          </p:cNvPr>
          <p:cNvSpPr>
            <a:spLocks noGrp="1"/>
          </p:cNvSpPr>
          <p:nvPr>
            <p:ph type="ftr" sz="quarter" idx="11"/>
          </p:nvPr>
        </p:nvSpPr>
        <p:spPr/>
        <p:txBody>
          <a:bodyPr/>
          <a:lstStyle/>
          <a:p>
            <a:endParaRPr lang="en-US" dirty="0"/>
          </a:p>
        </p:txBody>
      </p:sp>
      <p:sp>
        <p:nvSpPr>
          <p:cNvPr id="9" name="Symbol zastępczy numeru slajdu 8">
            <a:extLst>
              <a:ext uri="{FF2B5EF4-FFF2-40B4-BE49-F238E27FC236}">
                <a16:creationId xmlns:a16="http://schemas.microsoft.com/office/drawing/2014/main" id="{6DC2C322-CDDD-6C46-8975-3299B9B1DED6}"/>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5231211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85C75019-BE04-D247-95A4-573938FCBD0A}"/>
              </a:ext>
            </a:extLst>
          </p:cNvPr>
          <p:cNvSpPr>
            <a:spLocks noGrp="1"/>
          </p:cNvSpPr>
          <p:nvPr>
            <p:ph type="title"/>
          </p:nvPr>
        </p:nvSpPr>
        <p:spPr/>
        <p:txBody>
          <a:bodyPr/>
          <a:lstStyle/>
          <a:p>
            <a:r>
              <a:rPr lang="pl-PL"/>
              <a:t>Kliknij, aby edytować styl</a:t>
            </a:r>
          </a:p>
        </p:txBody>
      </p:sp>
      <p:sp>
        <p:nvSpPr>
          <p:cNvPr id="3" name="Symbol zastępczy daty 2">
            <a:extLst>
              <a:ext uri="{FF2B5EF4-FFF2-40B4-BE49-F238E27FC236}">
                <a16:creationId xmlns:a16="http://schemas.microsoft.com/office/drawing/2014/main" id="{B0CF260F-0692-8546-9C50-4DDDA77CE071}"/>
              </a:ext>
            </a:extLst>
          </p:cNvPr>
          <p:cNvSpPr>
            <a:spLocks noGrp="1"/>
          </p:cNvSpPr>
          <p:nvPr>
            <p:ph type="dt" sz="half" idx="10"/>
          </p:nvPr>
        </p:nvSpPr>
        <p:spPr/>
        <p:txBody>
          <a:bodyPr/>
          <a:lstStyle/>
          <a:p>
            <a:fld id="{5586B75A-687E-405C-8A0B-8D00578BA2C3}" type="datetimeFigureOut">
              <a:rPr lang="en-US" smtClean="0"/>
              <a:pPr/>
              <a:t>1/12/19</a:t>
            </a:fld>
            <a:endParaRPr lang="en-US" dirty="0"/>
          </a:p>
        </p:txBody>
      </p:sp>
      <p:sp>
        <p:nvSpPr>
          <p:cNvPr id="4" name="Symbol zastępczy stopki 3">
            <a:extLst>
              <a:ext uri="{FF2B5EF4-FFF2-40B4-BE49-F238E27FC236}">
                <a16:creationId xmlns:a16="http://schemas.microsoft.com/office/drawing/2014/main" id="{A3FFD90F-3AE6-3F4E-8F65-29DEC2A87B28}"/>
              </a:ext>
            </a:extLst>
          </p:cNvPr>
          <p:cNvSpPr>
            <a:spLocks noGrp="1"/>
          </p:cNvSpPr>
          <p:nvPr>
            <p:ph type="ftr" sz="quarter" idx="11"/>
          </p:nvPr>
        </p:nvSpPr>
        <p:spPr/>
        <p:txBody>
          <a:bodyPr/>
          <a:lstStyle/>
          <a:p>
            <a:endParaRPr lang="en-US" dirty="0"/>
          </a:p>
        </p:txBody>
      </p:sp>
      <p:sp>
        <p:nvSpPr>
          <p:cNvPr id="5" name="Symbol zastępczy numeru slajdu 4">
            <a:extLst>
              <a:ext uri="{FF2B5EF4-FFF2-40B4-BE49-F238E27FC236}">
                <a16:creationId xmlns:a16="http://schemas.microsoft.com/office/drawing/2014/main" id="{D364090A-C317-A64F-B610-4F846F501584}"/>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69359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Symbol zastępczy daty 1">
            <a:extLst>
              <a:ext uri="{FF2B5EF4-FFF2-40B4-BE49-F238E27FC236}">
                <a16:creationId xmlns:a16="http://schemas.microsoft.com/office/drawing/2014/main" id="{7DF965B3-CBD4-0C4F-A15F-DE3EE5A7BE75}"/>
              </a:ext>
            </a:extLst>
          </p:cNvPr>
          <p:cNvSpPr>
            <a:spLocks noGrp="1"/>
          </p:cNvSpPr>
          <p:nvPr>
            <p:ph type="dt" sz="half" idx="10"/>
          </p:nvPr>
        </p:nvSpPr>
        <p:spPr/>
        <p:txBody>
          <a:bodyPr/>
          <a:lstStyle/>
          <a:p>
            <a:fld id="{5586B75A-687E-405C-8A0B-8D00578BA2C3}" type="datetimeFigureOut">
              <a:rPr lang="en-US" smtClean="0"/>
              <a:pPr/>
              <a:t>1/12/19</a:t>
            </a:fld>
            <a:endParaRPr lang="en-US" dirty="0"/>
          </a:p>
        </p:txBody>
      </p:sp>
      <p:sp>
        <p:nvSpPr>
          <p:cNvPr id="3" name="Symbol zastępczy stopki 2">
            <a:extLst>
              <a:ext uri="{FF2B5EF4-FFF2-40B4-BE49-F238E27FC236}">
                <a16:creationId xmlns:a16="http://schemas.microsoft.com/office/drawing/2014/main" id="{56751D36-AD07-A146-A3E6-CF17613EFF94}"/>
              </a:ext>
            </a:extLst>
          </p:cNvPr>
          <p:cNvSpPr>
            <a:spLocks noGrp="1"/>
          </p:cNvSpPr>
          <p:nvPr>
            <p:ph type="ftr" sz="quarter" idx="11"/>
          </p:nvPr>
        </p:nvSpPr>
        <p:spPr/>
        <p:txBody>
          <a:bodyPr/>
          <a:lstStyle/>
          <a:p>
            <a:endParaRPr lang="en-US" dirty="0"/>
          </a:p>
        </p:txBody>
      </p:sp>
      <p:sp>
        <p:nvSpPr>
          <p:cNvPr id="4" name="Symbol zastępczy numeru slajdu 3">
            <a:extLst>
              <a:ext uri="{FF2B5EF4-FFF2-40B4-BE49-F238E27FC236}">
                <a16:creationId xmlns:a16="http://schemas.microsoft.com/office/drawing/2014/main" id="{7E64DAF2-FC5A-0E49-9E5E-813A98EF609C}"/>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91497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6D94362-021D-8949-A96F-B5CB97B741DB}"/>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zawartości 2">
            <a:extLst>
              <a:ext uri="{FF2B5EF4-FFF2-40B4-BE49-F238E27FC236}">
                <a16:creationId xmlns:a16="http://schemas.microsoft.com/office/drawing/2014/main" id="{9A4704F0-40EF-524F-AB47-F3693D63CB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pl-PL"/>
              <a:t>Edytuj style wzorca tekstu
Drugi poziom
Trzeci poziom
Czwarty poziom
Piąty poziom</a:t>
            </a:r>
          </a:p>
        </p:txBody>
      </p:sp>
      <p:sp>
        <p:nvSpPr>
          <p:cNvPr id="4" name="Symbol zastępczy tekstu 3">
            <a:extLst>
              <a:ext uri="{FF2B5EF4-FFF2-40B4-BE49-F238E27FC236}">
                <a16:creationId xmlns:a16="http://schemas.microsoft.com/office/drawing/2014/main" id="{100CD83F-F45A-8045-9FAD-9DFD6D08F5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pl-PL"/>
              <a:t>Edytuj style wzorca tekstu
Drugi poziom
Trzeci poziom
Czwarty poziom
Piąty poziom</a:t>
            </a:r>
          </a:p>
        </p:txBody>
      </p:sp>
      <p:sp>
        <p:nvSpPr>
          <p:cNvPr id="5" name="Symbol zastępczy daty 4">
            <a:extLst>
              <a:ext uri="{FF2B5EF4-FFF2-40B4-BE49-F238E27FC236}">
                <a16:creationId xmlns:a16="http://schemas.microsoft.com/office/drawing/2014/main" id="{7FCCF554-0AFD-634D-8737-2481F2C5D128}"/>
              </a:ext>
            </a:extLst>
          </p:cNvPr>
          <p:cNvSpPr>
            <a:spLocks noGrp="1"/>
          </p:cNvSpPr>
          <p:nvPr>
            <p:ph type="dt" sz="half" idx="10"/>
          </p:nvPr>
        </p:nvSpPr>
        <p:spPr/>
        <p:txBody>
          <a:bodyPr/>
          <a:lstStyle/>
          <a:p>
            <a:fld id="{5586B75A-687E-405C-8A0B-8D00578BA2C3}" type="datetimeFigureOut">
              <a:rPr lang="en-US" smtClean="0"/>
              <a:pPr/>
              <a:t>1/12/19</a:t>
            </a:fld>
            <a:endParaRPr lang="en-US" dirty="0"/>
          </a:p>
        </p:txBody>
      </p:sp>
      <p:sp>
        <p:nvSpPr>
          <p:cNvPr id="6" name="Symbol zastępczy stopki 5">
            <a:extLst>
              <a:ext uri="{FF2B5EF4-FFF2-40B4-BE49-F238E27FC236}">
                <a16:creationId xmlns:a16="http://schemas.microsoft.com/office/drawing/2014/main" id="{8CE309AD-ACE4-CB4E-A3C1-5E8057ADC0BF}"/>
              </a:ext>
            </a:extLst>
          </p:cNvPr>
          <p:cNvSpPr>
            <a:spLocks noGrp="1"/>
          </p:cNvSpPr>
          <p:nvPr>
            <p:ph type="ftr" sz="quarter" idx="11"/>
          </p:nvPr>
        </p:nvSpPr>
        <p:spPr/>
        <p:txBody>
          <a:bodyPr/>
          <a:lstStyle/>
          <a:p>
            <a:endParaRPr lang="en-US" dirty="0"/>
          </a:p>
        </p:txBody>
      </p:sp>
      <p:sp>
        <p:nvSpPr>
          <p:cNvPr id="7" name="Symbol zastępczy numeru slajdu 6">
            <a:extLst>
              <a:ext uri="{FF2B5EF4-FFF2-40B4-BE49-F238E27FC236}">
                <a16:creationId xmlns:a16="http://schemas.microsoft.com/office/drawing/2014/main" id="{29EEF243-D4BE-8348-81C5-CCCC9E88C935}"/>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5354339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B36364F-3629-924B-AFCA-3D668D6B03B5}"/>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obrazu 2">
            <a:extLst>
              <a:ext uri="{FF2B5EF4-FFF2-40B4-BE49-F238E27FC236}">
                <a16:creationId xmlns:a16="http://schemas.microsoft.com/office/drawing/2014/main" id="{D0B82B72-A293-B743-B552-E08788A0C4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Symbol zastępczy tekstu 3">
            <a:extLst>
              <a:ext uri="{FF2B5EF4-FFF2-40B4-BE49-F238E27FC236}">
                <a16:creationId xmlns:a16="http://schemas.microsoft.com/office/drawing/2014/main" id="{391FFA16-7827-ED49-9D7E-762F57D54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pl-PL"/>
              <a:t>Edytuj style wzorca tekstu
Drugi poziom
Trzeci poziom
Czwarty poziom
Piąty poziom</a:t>
            </a:r>
          </a:p>
        </p:txBody>
      </p:sp>
      <p:sp>
        <p:nvSpPr>
          <p:cNvPr id="5" name="Symbol zastępczy daty 4">
            <a:extLst>
              <a:ext uri="{FF2B5EF4-FFF2-40B4-BE49-F238E27FC236}">
                <a16:creationId xmlns:a16="http://schemas.microsoft.com/office/drawing/2014/main" id="{0CE31485-9E1A-AA43-8CBA-E237636D76CA}"/>
              </a:ext>
            </a:extLst>
          </p:cNvPr>
          <p:cNvSpPr>
            <a:spLocks noGrp="1"/>
          </p:cNvSpPr>
          <p:nvPr>
            <p:ph type="dt" sz="half" idx="10"/>
          </p:nvPr>
        </p:nvSpPr>
        <p:spPr/>
        <p:txBody>
          <a:bodyPr/>
          <a:lstStyle/>
          <a:p>
            <a:fld id="{5586B75A-687E-405C-8A0B-8D00578BA2C3}" type="datetimeFigureOut">
              <a:rPr lang="en-US" smtClean="0"/>
              <a:pPr/>
              <a:t>1/12/19</a:t>
            </a:fld>
            <a:endParaRPr lang="en-US" dirty="0"/>
          </a:p>
        </p:txBody>
      </p:sp>
      <p:sp>
        <p:nvSpPr>
          <p:cNvPr id="6" name="Symbol zastępczy stopki 5">
            <a:extLst>
              <a:ext uri="{FF2B5EF4-FFF2-40B4-BE49-F238E27FC236}">
                <a16:creationId xmlns:a16="http://schemas.microsoft.com/office/drawing/2014/main" id="{499F701A-53EA-B24E-A122-D70383DEB2FF}"/>
              </a:ext>
            </a:extLst>
          </p:cNvPr>
          <p:cNvSpPr>
            <a:spLocks noGrp="1"/>
          </p:cNvSpPr>
          <p:nvPr>
            <p:ph type="ftr" sz="quarter" idx="11"/>
          </p:nvPr>
        </p:nvSpPr>
        <p:spPr/>
        <p:txBody>
          <a:bodyPr/>
          <a:lstStyle/>
          <a:p>
            <a:endParaRPr lang="en-US" dirty="0"/>
          </a:p>
        </p:txBody>
      </p:sp>
      <p:sp>
        <p:nvSpPr>
          <p:cNvPr id="7" name="Symbol zastępczy numeru slajdu 6">
            <a:extLst>
              <a:ext uri="{FF2B5EF4-FFF2-40B4-BE49-F238E27FC236}">
                <a16:creationId xmlns:a16="http://schemas.microsoft.com/office/drawing/2014/main" id="{DF210FBA-D3F1-7640-A0DF-13F31580DF38}"/>
              </a:ext>
            </a:extLst>
          </p:cNvPr>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870165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tytułu 1">
            <a:extLst>
              <a:ext uri="{FF2B5EF4-FFF2-40B4-BE49-F238E27FC236}">
                <a16:creationId xmlns:a16="http://schemas.microsoft.com/office/drawing/2014/main" id="{F9B526A4-B284-D94C-B3A0-BF47B8FD91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l-PL"/>
              <a:t>Kliknij, aby edytować styl</a:t>
            </a:r>
          </a:p>
        </p:txBody>
      </p:sp>
      <p:sp>
        <p:nvSpPr>
          <p:cNvPr id="3" name="Symbol zastępczy tekstu 2">
            <a:extLst>
              <a:ext uri="{FF2B5EF4-FFF2-40B4-BE49-F238E27FC236}">
                <a16:creationId xmlns:a16="http://schemas.microsoft.com/office/drawing/2014/main" id="{69A1F7FB-A362-6943-9EA3-07CC79035E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pl-PL"/>
              <a:t>Edytuj style wzorca tekstu
Drugi poziom
Trzeci poziom
Czwarty poziom
Piąty poziom</a:t>
            </a:r>
          </a:p>
        </p:txBody>
      </p:sp>
      <p:sp>
        <p:nvSpPr>
          <p:cNvPr id="4" name="Symbol zastępczy daty 3">
            <a:extLst>
              <a:ext uri="{FF2B5EF4-FFF2-40B4-BE49-F238E27FC236}">
                <a16:creationId xmlns:a16="http://schemas.microsoft.com/office/drawing/2014/main" id="{556606D1-B755-F648-BEB3-B24CCDEE79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86B75A-687E-405C-8A0B-8D00578BA2C3}" type="datetimeFigureOut">
              <a:rPr lang="en-US" smtClean="0"/>
              <a:pPr/>
              <a:t>1/12/19</a:t>
            </a:fld>
            <a:endParaRPr lang="en-US" dirty="0"/>
          </a:p>
        </p:txBody>
      </p:sp>
      <p:sp>
        <p:nvSpPr>
          <p:cNvPr id="5" name="Symbol zastępczy stopki 4">
            <a:extLst>
              <a:ext uri="{FF2B5EF4-FFF2-40B4-BE49-F238E27FC236}">
                <a16:creationId xmlns:a16="http://schemas.microsoft.com/office/drawing/2014/main" id="{3999E935-3AAC-7C42-8413-B16171A4EE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ymbol zastępczy numeru slajdu 5">
            <a:extLst>
              <a:ext uri="{FF2B5EF4-FFF2-40B4-BE49-F238E27FC236}">
                <a16:creationId xmlns:a16="http://schemas.microsoft.com/office/drawing/2014/main" id="{0DB94C43-18F3-BD46-9BDD-9749AC3244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29766155"/>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28">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ytuł 10">
            <a:extLst>
              <a:ext uri="{FF2B5EF4-FFF2-40B4-BE49-F238E27FC236}">
                <a16:creationId xmlns:a16="http://schemas.microsoft.com/office/drawing/2014/main" id="{608A9711-EE8B-1D46-8403-7A19C6A60808}"/>
              </a:ext>
            </a:extLst>
          </p:cNvPr>
          <p:cNvSpPr>
            <a:spLocks noGrp="1"/>
          </p:cNvSpPr>
          <p:nvPr>
            <p:ph type="ctrTitle"/>
          </p:nvPr>
        </p:nvSpPr>
        <p:spPr>
          <a:xfrm>
            <a:off x="674237" y="914400"/>
            <a:ext cx="3657600" cy="2887579"/>
          </a:xfrm>
        </p:spPr>
        <p:txBody>
          <a:bodyPr>
            <a:normAutofit/>
          </a:bodyPr>
          <a:lstStyle/>
          <a:p>
            <a:r>
              <a:rPr lang="pl-PL" sz="2600">
                <a:solidFill>
                  <a:srgbClr val="FFFFFF"/>
                </a:solidFill>
              </a:rPr>
              <a:t>Który dzień/okres jest najbardziej pracowity </a:t>
            </a:r>
            <a:br>
              <a:rPr lang="pl-PL" sz="2600">
                <a:solidFill>
                  <a:srgbClr val="FFFFFF"/>
                </a:solidFill>
              </a:rPr>
            </a:br>
            <a:r>
              <a:rPr lang="pl-PL" sz="2600">
                <a:solidFill>
                  <a:srgbClr val="FFFFFF"/>
                </a:solidFill>
              </a:rPr>
              <a:t>pod kątem otrzymanych skarg, wypłat/ </a:t>
            </a:r>
            <a:br>
              <a:rPr lang="pl-PL" sz="2600">
                <a:solidFill>
                  <a:srgbClr val="FFFFFF"/>
                </a:solidFill>
              </a:rPr>
            </a:br>
            <a:r>
              <a:rPr lang="pl-PL" sz="2600">
                <a:solidFill>
                  <a:srgbClr val="FFFFFF"/>
                </a:solidFill>
              </a:rPr>
              <a:t>rekompensat, dlaczego? </a:t>
            </a:r>
          </a:p>
        </p:txBody>
      </p:sp>
      <p:sp>
        <p:nvSpPr>
          <p:cNvPr id="12" name="Podtytuł 11">
            <a:extLst>
              <a:ext uri="{FF2B5EF4-FFF2-40B4-BE49-F238E27FC236}">
                <a16:creationId xmlns:a16="http://schemas.microsoft.com/office/drawing/2014/main" id="{8AE6F06C-99E6-6D45-A1A9-B5BBC2BA2487}"/>
              </a:ext>
            </a:extLst>
          </p:cNvPr>
          <p:cNvSpPr>
            <a:spLocks noGrp="1"/>
          </p:cNvSpPr>
          <p:nvPr>
            <p:ph type="subTitle" idx="1"/>
          </p:nvPr>
        </p:nvSpPr>
        <p:spPr>
          <a:xfrm>
            <a:off x="674237" y="4170501"/>
            <a:ext cx="3657600" cy="1525597"/>
          </a:xfrm>
        </p:spPr>
        <p:txBody>
          <a:bodyPr>
            <a:normAutofit/>
          </a:bodyPr>
          <a:lstStyle/>
          <a:p>
            <a:r>
              <a:rPr lang="pl-PL" sz="2000">
                <a:solidFill>
                  <a:srgbClr val="FFFFFF"/>
                </a:solidFill>
              </a:rPr>
              <a:t>Projekt SQL – grupa RUNDOOM</a:t>
            </a:r>
          </a:p>
        </p:txBody>
      </p:sp>
      <p:cxnSp>
        <p:nvCxnSpPr>
          <p:cNvPr id="34" name="Straight Connector 30">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4" name="Grafika 13" descr="Dymek">
            <a:extLst>
              <a:ext uri="{FF2B5EF4-FFF2-40B4-BE49-F238E27FC236}">
                <a16:creationId xmlns:a16="http://schemas.microsoft.com/office/drawing/2014/main" id="{4097CA7E-3100-9847-9348-2D0BAA7E24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90196" y="492573"/>
            <a:ext cx="5880796" cy="5880796"/>
          </a:xfrm>
          <a:prstGeom prst="rect">
            <a:avLst/>
          </a:prstGeom>
        </p:spPr>
      </p:pic>
    </p:spTree>
    <p:extLst>
      <p:ext uri="{BB962C8B-B14F-4D97-AF65-F5344CB8AC3E}">
        <p14:creationId xmlns:p14="http://schemas.microsoft.com/office/powerpoint/2010/main" val="16390123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Obraz 5">
            <a:extLst>
              <a:ext uri="{FF2B5EF4-FFF2-40B4-BE49-F238E27FC236}">
                <a16:creationId xmlns:a16="http://schemas.microsoft.com/office/drawing/2014/main" id="{4D661C50-60B8-B341-8BCD-F20B5DBBFEBB}"/>
              </a:ext>
            </a:extLst>
          </p:cNvPr>
          <p:cNvPicPr>
            <a:picLocks noChangeAspect="1"/>
          </p:cNvPicPr>
          <p:nvPr/>
        </p:nvPicPr>
        <p:blipFill>
          <a:blip r:embed="rId2"/>
          <a:stretch>
            <a:fillRect/>
          </a:stretch>
        </p:blipFill>
        <p:spPr>
          <a:xfrm>
            <a:off x="1585014" y="643466"/>
            <a:ext cx="8773423" cy="5416635"/>
          </a:xfrm>
          <a:prstGeom prst="rect">
            <a:avLst/>
          </a:prstGeom>
        </p:spPr>
      </p:pic>
      <p:sp>
        <p:nvSpPr>
          <p:cNvPr id="8" name="pole tekstowe 7">
            <a:extLst>
              <a:ext uri="{FF2B5EF4-FFF2-40B4-BE49-F238E27FC236}">
                <a16:creationId xmlns:a16="http://schemas.microsoft.com/office/drawing/2014/main" id="{D0B3B797-07D6-7B48-829A-27DC8607F36A}"/>
              </a:ext>
            </a:extLst>
          </p:cNvPr>
          <p:cNvSpPr txBox="1"/>
          <p:nvPr/>
        </p:nvSpPr>
        <p:spPr>
          <a:xfrm>
            <a:off x="7302914" y="2275200"/>
            <a:ext cx="3100387" cy="2307600"/>
          </a:xfrm>
          <a:prstGeom prst="rect">
            <a:avLst/>
          </a:prstGeom>
          <a:noFill/>
        </p:spPr>
        <p:txBody>
          <a:bodyPr wrap="square" rtlCol="0">
            <a:spAutoFit/>
          </a:bodyPr>
          <a:lstStyle/>
          <a:p>
            <a:r>
              <a:rPr lang="pl-PL" dirty="0"/>
              <a:t>Wraz z rozwojem działalności firmy udało nam się w znaczący sposób usprawnić proces obsługi wniosków, na wykresie widać, że pomimo wzrostu ilości wniosków czas obsługi wniosku spada bardzo znacząco.</a:t>
            </a:r>
          </a:p>
        </p:txBody>
      </p:sp>
    </p:spTree>
    <p:extLst>
      <p:ext uri="{BB962C8B-B14F-4D97-AF65-F5344CB8AC3E}">
        <p14:creationId xmlns:p14="http://schemas.microsoft.com/office/powerpoint/2010/main" val="19099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Obraz 1">
            <a:extLst>
              <a:ext uri="{FF2B5EF4-FFF2-40B4-BE49-F238E27FC236}">
                <a16:creationId xmlns:a16="http://schemas.microsoft.com/office/drawing/2014/main" id="{18D0DE03-D835-2045-B8E7-F307D042BDD4}"/>
              </a:ext>
            </a:extLst>
          </p:cNvPr>
          <p:cNvPicPr>
            <a:picLocks noChangeAspect="1"/>
          </p:cNvPicPr>
          <p:nvPr/>
        </p:nvPicPr>
        <p:blipFill>
          <a:blip r:embed="rId2"/>
          <a:stretch>
            <a:fillRect/>
          </a:stretch>
        </p:blipFill>
        <p:spPr>
          <a:xfrm>
            <a:off x="1011998" y="643467"/>
            <a:ext cx="6224654" cy="5571066"/>
          </a:xfrm>
          <a:prstGeom prst="rect">
            <a:avLst/>
          </a:prstGeom>
        </p:spPr>
      </p:pic>
      <p:sp>
        <p:nvSpPr>
          <p:cNvPr id="3" name="pole tekstowe 2">
            <a:extLst>
              <a:ext uri="{FF2B5EF4-FFF2-40B4-BE49-F238E27FC236}">
                <a16:creationId xmlns:a16="http://schemas.microsoft.com/office/drawing/2014/main" id="{2918455F-D72A-7A48-9B47-DC1670B4ED7E}"/>
              </a:ext>
            </a:extLst>
          </p:cNvPr>
          <p:cNvSpPr txBox="1"/>
          <p:nvPr/>
        </p:nvSpPr>
        <p:spPr>
          <a:xfrm>
            <a:off x="7629525" y="1085850"/>
            <a:ext cx="3829050" cy="3416320"/>
          </a:xfrm>
          <a:prstGeom prst="rect">
            <a:avLst/>
          </a:prstGeom>
          <a:noFill/>
        </p:spPr>
        <p:txBody>
          <a:bodyPr wrap="square" rtlCol="0">
            <a:spAutoFit/>
          </a:bodyPr>
          <a:lstStyle/>
          <a:p>
            <a:r>
              <a:rPr lang="pl-PL" dirty="0"/>
              <a:t>Rok 2017 był dla nas rokiem przełomowym, dzięki ugruntowaniu naszej pozycji na rynku liczba wniosków obsługiwanych przez naszą firmę uległa ogromnemu wzrostowi, ale dzięki zastosowaniu nowych rozwiązań udało nam się zoptymalizować czas ich obsługi. Dzięki doświadczeniu z roku 2017 jesteśmy z całą pewnością stwierdzić iż jesteśmy w stanie przyjąć nowych klientów bez ryzyka pogorszenia jakości usług.</a:t>
            </a:r>
          </a:p>
        </p:txBody>
      </p:sp>
    </p:spTree>
    <p:extLst>
      <p:ext uri="{BB962C8B-B14F-4D97-AF65-F5344CB8AC3E}">
        <p14:creationId xmlns:p14="http://schemas.microsoft.com/office/powerpoint/2010/main" val="1260087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52"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ytuł 1">
            <a:extLst>
              <a:ext uri="{FF2B5EF4-FFF2-40B4-BE49-F238E27FC236}">
                <a16:creationId xmlns:a16="http://schemas.microsoft.com/office/drawing/2014/main" id="{50757200-1FA3-5448-810F-592C97B93DC8}"/>
              </a:ext>
            </a:extLst>
          </p:cNvPr>
          <p:cNvSpPr>
            <a:spLocks noGrp="1"/>
          </p:cNvSpPr>
          <p:nvPr>
            <p:ph type="title"/>
          </p:nvPr>
        </p:nvSpPr>
        <p:spPr>
          <a:xfrm>
            <a:off x="655320" y="365125"/>
            <a:ext cx="9013052" cy="1623312"/>
          </a:xfrm>
        </p:spPr>
        <p:txBody>
          <a:bodyPr anchor="b">
            <a:normAutofit/>
          </a:bodyPr>
          <a:lstStyle/>
          <a:p>
            <a:r>
              <a:rPr lang="pl-PL" sz="4000"/>
              <a:t>Spostrzeżenia</a:t>
            </a:r>
          </a:p>
        </p:txBody>
      </p:sp>
      <p:cxnSp>
        <p:nvCxnSpPr>
          <p:cNvPr id="53"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54" name="Symbol zastępczy zawartości 2">
            <a:extLst>
              <a:ext uri="{FF2B5EF4-FFF2-40B4-BE49-F238E27FC236}">
                <a16:creationId xmlns:a16="http://schemas.microsoft.com/office/drawing/2014/main" id="{3ECDF4A4-C22E-9448-976B-4B60EBBAA57E}"/>
              </a:ext>
            </a:extLst>
          </p:cNvPr>
          <p:cNvSpPr>
            <a:spLocks noGrp="1"/>
          </p:cNvSpPr>
          <p:nvPr>
            <p:ph idx="1"/>
          </p:nvPr>
        </p:nvSpPr>
        <p:spPr>
          <a:xfrm>
            <a:off x="655320" y="2644518"/>
            <a:ext cx="9013052" cy="3327251"/>
          </a:xfrm>
        </p:spPr>
        <p:txBody>
          <a:bodyPr>
            <a:normAutofit/>
          </a:bodyPr>
          <a:lstStyle/>
          <a:p>
            <a:r>
              <a:rPr lang="pl-PL" sz="2000"/>
              <a:t>Od 2016 roku współczynnik liczby wniosków wypłaconych do złożonych wynosi 0,6</a:t>
            </a:r>
          </a:p>
          <a:p>
            <a:r>
              <a:rPr lang="pl-PL" sz="2000"/>
              <a:t>Od 2017 roku przychody znacznie wzrosły</a:t>
            </a:r>
          </a:p>
          <a:p>
            <a:r>
              <a:rPr lang="pl-PL" sz="2000"/>
              <a:t>3 i 4 kwartał są najbardziej „pracowite”</a:t>
            </a:r>
          </a:p>
          <a:p>
            <a:r>
              <a:rPr lang="pl-PL" sz="2000"/>
              <a:t>Wnioski składane są prawie wyłącznie od poniedziałku do piątku</a:t>
            </a:r>
          </a:p>
          <a:p>
            <a:r>
              <a:rPr lang="pl-PL" sz="2000"/>
              <a:t>Czas obsługi wniosków zmniejszył się z 8 dni do poniżej 1 dnia </a:t>
            </a:r>
          </a:p>
        </p:txBody>
      </p:sp>
    </p:spTree>
    <p:extLst>
      <p:ext uri="{BB962C8B-B14F-4D97-AF65-F5344CB8AC3E}">
        <p14:creationId xmlns:p14="http://schemas.microsoft.com/office/powerpoint/2010/main" val="307453329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5">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7">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Symbol zastępczy zawartości 6">
            <a:extLst>
              <a:ext uri="{FF2B5EF4-FFF2-40B4-BE49-F238E27FC236}">
                <a16:creationId xmlns:a16="http://schemas.microsoft.com/office/drawing/2014/main" id="{B89BD71C-EF1F-B144-B53B-6502E68F717A}"/>
              </a:ext>
            </a:extLst>
          </p:cNvPr>
          <p:cNvPicPr>
            <a:picLocks noGrp="1" noChangeAspect="1"/>
          </p:cNvPicPr>
          <p:nvPr>
            <p:ph idx="1"/>
          </p:nvPr>
        </p:nvPicPr>
        <p:blipFill>
          <a:blip r:embed="rId3">
            <a:extLst/>
          </a:blip>
          <a:stretch>
            <a:fillRect/>
          </a:stretch>
        </p:blipFill>
        <p:spPr>
          <a:xfrm>
            <a:off x="1285860" y="643467"/>
            <a:ext cx="9620280" cy="5571066"/>
          </a:xfrm>
          <a:prstGeom prst="rect">
            <a:avLst/>
          </a:prstGeom>
        </p:spPr>
      </p:pic>
    </p:spTree>
    <p:extLst>
      <p:ext uri="{BB962C8B-B14F-4D97-AF65-F5344CB8AC3E}">
        <p14:creationId xmlns:p14="http://schemas.microsoft.com/office/powerpoint/2010/main" val="3043253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3">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5">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braz 3">
            <a:extLst>
              <a:ext uri="{FF2B5EF4-FFF2-40B4-BE49-F238E27FC236}">
                <a16:creationId xmlns:a16="http://schemas.microsoft.com/office/drawing/2014/main" id="{26CCD60B-E74F-284E-A0A4-5AF520AFAACA}"/>
              </a:ext>
            </a:extLst>
          </p:cNvPr>
          <p:cNvPicPr>
            <a:picLocks noChangeAspect="1"/>
          </p:cNvPicPr>
          <p:nvPr/>
        </p:nvPicPr>
        <p:blipFill>
          <a:blip r:embed="rId2">
            <a:extLst/>
          </a:blip>
          <a:stretch>
            <a:fillRect/>
          </a:stretch>
        </p:blipFill>
        <p:spPr>
          <a:xfrm>
            <a:off x="1143941" y="643467"/>
            <a:ext cx="9904117" cy="5571066"/>
          </a:xfrm>
          <a:prstGeom prst="rect">
            <a:avLst/>
          </a:prstGeom>
        </p:spPr>
      </p:pic>
    </p:spTree>
    <p:extLst>
      <p:ext uri="{BB962C8B-B14F-4D97-AF65-F5344CB8AC3E}">
        <p14:creationId xmlns:p14="http://schemas.microsoft.com/office/powerpoint/2010/main" val="291510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Obraz 2">
            <a:extLst>
              <a:ext uri="{FF2B5EF4-FFF2-40B4-BE49-F238E27FC236}">
                <a16:creationId xmlns:a16="http://schemas.microsoft.com/office/drawing/2014/main" id="{A2DF0638-2159-3E46-ACD7-6A4AFEEA8D48}"/>
              </a:ext>
            </a:extLst>
          </p:cNvPr>
          <p:cNvPicPr>
            <a:picLocks noChangeAspect="1"/>
          </p:cNvPicPr>
          <p:nvPr/>
        </p:nvPicPr>
        <p:blipFill>
          <a:blip r:embed="rId2"/>
          <a:stretch>
            <a:fillRect/>
          </a:stretch>
        </p:blipFill>
        <p:spPr>
          <a:xfrm>
            <a:off x="1143941" y="643467"/>
            <a:ext cx="9904117" cy="5571066"/>
          </a:xfrm>
          <a:prstGeom prst="rect">
            <a:avLst/>
          </a:prstGeom>
        </p:spPr>
      </p:pic>
    </p:spTree>
    <p:extLst>
      <p:ext uri="{BB962C8B-B14F-4D97-AF65-F5344CB8AC3E}">
        <p14:creationId xmlns:p14="http://schemas.microsoft.com/office/powerpoint/2010/main" val="64696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B8D412AD-9CF4-4510-97DC-34D6CC8308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643467" y="691992"/>
            <a:ext cx="4025724" cy="552254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ytuł 1">
            <a:extLst>
              <a:ext uri="{FF2B5EF4-FFF2-40B4-BE49-F238E27FC236}">
                <a16:creationId xmlns:a16="http://schemas.microsoft.com/office/drawing/2014/main" id="{2A4CC552-25FD-7C41-8DF7-64E3B2532D74}"/>
              </a:ext>
            </a:extLst>
          </p:cNvPr>
          <p:cNvSpPr>
            <a:spLocks noGrp="1"/>
          </p:cNvSpPr>
          <p:nvPr>
            <p:ph type="title"/>
          </p:nvPr>
        </p:nvSpPr>
        <p:spPr>
          <a:xfrm>
            <a:off x="1072055" y="1019503"/>
            <a:ext cx="3147848" cy="2065283"/>
          </a:xfrm>
          <a:prstGeom prst="ellipse">
            <a:avLst/>
          </a:prstGeom>
        </p:spPr>
        <p:txBody>
          <a:bodyPr vert="horz" lIns="91440" tIns="45720" rIns="91440" bIns="45720" rtlCol="0" anchor="b">
            <a:normAutofit/>
          </a:bodyPr>
          <a:lstStyle/>
          <a:p>
            <a:r>
              <a:rPr lang="en-US" sz="3100" kern="1200">
                <a:solidFill>
                  <a:srgbClr val="FFFFFF"/>
                </a:solidFill>
                <a:latin typeface="+mj-lt"/>
                <a:ea typeface="+mj-ea"/>
                <a:cs typeface="+mj-cs"/>
              </a:rPr>
              <a:t>Sezonowość -kwartały</a:t>
            </a:r>
          </a:p>
        </p:txBody>
      </p:sp>
      <p:sp>
        <p:nvSpPr>
          <p:cNvPr id="3" name="Symbol zastępczy zawartości 2">
            <a:extLst>
              <a:ext uri="{FF2B5EF4-FFF2-40B4-BE49-F238E27FC236}">
                <a16:creationId xmlns:a16="http://schemas.microsoft.com/office/drawing/2014/main" id="{75C14056-7E83-EA40-8362-E9AA46F9947E}"/>
              </a:ext>
            </a:extLst>
          </p:cNvPr>
          <p:cNvSpPr>
            <a:spLocks noGrp="1"/>
          </p:cNvSpPr>
          <p:nvPr>
            <p:ph sz="half" idx="1"/>
          </p:nvPr>
        </p:nvSpPr>
        <p:spPr>
          <a:xfrm>
            <a:off x="1072056" y="3247283"/>
            <a:ext cx="3147848" cy="2228608"/>
          </a:xfrm>
        </p:spPr>
        <p:txBody>
          <a:bodyPr vert="horz" lIns="91440" tIns="45720" rIns="91440" bIns="45720" rtlCol="0">
            <a:normAutofit/>
          </a:bodyPr>
          <a:lstStyle/>
          <a:p>
            <a:r>
              <a:rPr lang="en-US" sz="1800">
                <a:solidFill>
                  <a:srgbClr val="FFFFFF"/>
                </a:solidFill>
              </a:rPr>
              <a:t>Najbardziej obciążony jest 3 kwartał</a:t>
            </a:r>
          </a:p>
          <a:p>
            <a:r>
              <a:rPr lang="en-US" sz="1800">
                <a:solidFill>
                  <a:srgbClr val="FFFFFF"/>
                </a:solidFill>
              </a:rPr>
              <a:t>Najmniej 1 kwartał</a:t>
            </a:r>
          </a:p>
        </p:txBody>
      </p:sp>
      <p:pic>
        <p:nvPicPr>
          <p:cNvPr id="5" name="Symbol zastępczy zawartości 4">
            <a:extLst>
              <a:ext uri="{FF2B5EF4-FFF2-40B4-BE49-F238E27FC236}">
                <a16:creationId xmlns:a16="http://schemas.microsoft.com/office/drawing/2014/main" id="{D163CCF7-B529-6F48-8A58-8F261FC6F9CB}"/>
              </a:ext>
            </a:extLst>
          </p:cNvPr>
          <p:cNvPicPr>
            <a:picLocks noGrp="1" noChangeAspect="1"/>
          </p:cNvPicPr>
          <p:nvPr>
            <p:ph sz="half" idx="2"/>
          </p:nvPr>
        </p:nvPicPr>
        <p:blipFill>
          <a:blip r:embed="rId2">
            <a:extLst/>
          </a:blip>
          <a:stretch>
            <a:fillRect/>
          </a:stretch>
        </p:blipFill>
        <p:spPr>
          <a:xfrm>
            <a:off x="5216539" y="1655313"/>
            <a:ext cx="6331994" cy="3618282"/>
          </a:xfrm>
          <a:prstGeom prst="rect">
            <a:avLst/>
          </a:prstGeom>
        </p:spPr>
      </p:pic>
    </p:spTree>
    <p:extLst>
      <p:ext uri="{BB962C8B-B14F-4D97-AF65-F5344CB8AC3E}">
        <p14:creationId xmlns:p14="http://schemas.microsoft.com/office/powerpoint/2010/main" val="28443512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 name="Rectangle 53">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ytuł 6">
            <a:extLst>
              <a:ext uri="{FF2B5EF4-FFF2-40B4-BE49-F238E27FC236}">
                <a16:creationId xmlns:a16="http://schemas.microsoft.com/office/drawing/2014/main" id="{5329ECD0-17DF-1D48-82FE-7A2F83BBCA02}"/>
              </a:ext>
            </a:extLst>
          </p:cNvPr>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kern="1200">
                <a:solidFill>
                  <a:srgbClr val="FFFFFF"/>
                </a:solidFill>
                <a:latin typeface="+mj-lt"/>
                <a:ea typeface="+mj-ea"/>
                <a:cs typeface="+mj-cs"/>
              </a:rPr>
              <a:t>Sezonowość - miesiące</a:t>
            </a:r>
          </a:p>
        </p:txBody>
      </p:sp>
      <p:sp>
        <p:nvSpPr>
          <p:cNvPr id="9" name="Symbol zastępczy zawartości 8">
            <a:extLst>
              <a:ext uri="{FF2B5EF4-FFF2-40B4-BE49-F238E27FC236}">
                <a16:creationId xmlns:a16="http://schemas.microsoft.com/office/drawing/2014/main" id="{273D1F29-3563-9B45-BBD5-3079F7D42CBD}"/>
              </a:ext>
            </a:extLst>
          </p:cNvPr>
          <p:cNvSpPr>
            <a:spLocks noGrp="1"/>
          </p:cNvSpPr>
          <p:nvPr>
            <p:ph sz="half" idx="2"/>
          </p:nvPr>
        </p:nvSpPr>
        <p:spPr>
          <a:xfrm>
            <a:off x="674237" y="4170501"/>
            <a:ext cx="3657600" cy="1525597"/>
          </a:xfrm>
        </p:spPr>
        <p:txBody>
          <a:bodyPr vert="horz" lIns="91440" tIns="45720" rIns="91440" bIns="45720" rtlCol="0">
            <a:normAutofit/>
          </a:bodyPr>
          <a:lstStyle/>
          <a:p>
            <a:pPr marL="0" indent="0" algn="ctr">
              <a:buNone/>
            </a:pPr>
            <a:r>
              <a:rPr lang="en-US" sz="2000" kern="1200">
                <a:solidFill>
                  <a:srgbClr val="FFFFFF"/>
                </a:solidFill>
                <a:latin typeface="+mn-lt"/>
                <a:ea typeface="+mn-ea"/>
                <a:cs typeface="+mn-cs"/>
              </a:rPr>
              <a:t>Najwięcej wniosków wpływa w okresie od czerwca do grudnia</a:t>
            </a:r>
          </a:p>
        </p:txBody>
      </p:sp>
      <p:cxnSp>
        <p:nvCxnSpPr>
          <p:cNvPr id="59" name="Straight Connector 55">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0" name="Symbol zastępczy zawartości 9">
            <a:extLst>
              <a:ext uri="{FF2B5EF4-FFF2-40B4-BE49-F238E27FC236}">
                <a16:creationId xmlns:a16="http://schemas.microsoft.com/office/drawing/2014/main" id="{9EC5EB2B-4CDF-D846-88F3-DEC1F640F67D}"/>
              </a:ext>
            </a:extLst>
          </p:cNvPr>
          <p:cNvPicPr>
            <a:picLocks noGrp="1" noChangeAspect="1"/>
          </p:cNvPicPr>
          <p:nvPr>
            <p:ph sz="half" idx="1"/>
          </p:nvPr>
        </p:nvPicPr>
        <p:blipFill>
          <a:blip r:embed="rId2">
            <a:extLst/>
          </a:blip>
          <a:stretch>
            <a:fillRect/>
          </a:stretch>
        </p:blipFill>
        <p:spPr>
          <a:xfrm>
            <a:off x="5153822" y="1560530"/>
            <a:ext cx="6553545" cy="3744882"/>
          </a:xfrm>
          <a:prstGeom prst="rect">
            <a:avLst/>
          </a:prstGeom>
        </p:spPr>
      </p:pic>
    </p:spTree>
    <p:extLst>
      <p:ext uri="{BB962C8B-B14F-4D97-AF65-F5344CB8AC3E}">
        <p14:creationId xmlns:p14="http://schemas.microsoft.com/office/powerpoint/2010/main" val="3418310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ytuł 7">
            <a:extLst>
              <a:ext uri="{FF2B5EF4-FFF2-40B4-BE49-F238E27FC236}">
                <a16:creationId xmlns:a16="http://schemas.microsoft.com/office/drawing/2014/main" id="{512C2E3B-AEF0-7E4B-9605-984231CCC0D6}"/>
              </a:ext>
            </a:extLst>
          </p:cNvPr>
          <p:cNvSpPr>
            <a:spLocks noGrp="1"/>
          </p:cNvSpPr>
          <p:nvPr>
            <p:ph type="title"/>
          </p:nvPr>
        </p:nvSpPr>
        <p:spPr>
          <a:xfrm>
            <a:off x="966952" y="1204108"/>
            <a:ext cx="2669406" cy="1781175"/>
          </a:xfrm>
          <a:prstGeom prst="ellipse">
            <a:avLst/>
          </a:prstGeom>
        </p:spPr>
        <p:txBody>
          <a:bodyPr vert="horz" lIns="91440" tIns="45720" rIns="91440" bIns="45720" rtlCol="0" anchor="ctr">
            <a:normAutofit/>
          </a:bodyPr>
          <a:lstStyle/>
          <a:p>
            <a:r>
              <a:rPr lang="en-US" sz="2200" kern="1200">
                <a:solidFill>
                  <a:srgbClr val="FFFFFF"/>
                </a:solidFill>
                <a:latin typeface="+mj-lt"/>
                <a:ea typeface="+mj-ea"/>
                <a:cs typeface="+mj-cs"/>
              </a:rPr>
              <a:t>Ilość wniosków – dni tygodnia (1)</a:t>
            </a:r>
          </a:p>
        </p:txBody>
      </p:sp>
      <p:sp>
        <p:nvSpPr>
          <p:cNvPr id="9" name="Symbol zastępczy zawartości 8">
            <a:extLst>
              <a:ext uri="{FF2B5EF4-FFF2-40B4-BE49-F238E27FC236}">
                <a16:creationId xmlns:a16="http://schemas.microsoft.com/office/drawing/2014/main" id="{DADF5BBD-7A6B-9148-B5D1-8C2DC99972BE}"/>
              </a:ext>
            </a:extLst>
          </p:cNvPr>
          <p:cNvSpPr>
            <a:spLocks noGrp="1"/>
          </p:cNvSpPr>
          <p:nvPr>
            <p:ph sz="half" idx="1"/>
          </p:nvPr>
        </p:nvSpPr>
        <p:spPr>
          <a:xfrm>
            <a:off x="966951" y="3355130"/>
            <a:ext cx="2669407" cy="2427333"/>
          </a:xfrm>
        </p:spPr>
        <p:txBody>
          <a:bodyPr vert="horz" lIns="91440" tIns="45720" rIns="91440" bIns="45720" rtlCol="0">
            <a:normAutofit/>
          </a:bodyPr>
          <a:lstStyle/>
          <a:p>
            <a:r>
              <a:rPr lang="en-US" sz="1600"/>
              <a:t>Wnioski wpływają głównie w dni robocze</a:t>
            </a:r>
          </a:p>
          <a:p>
            <a:endParaRPr lang="en-US" sz="1600"/>
          </a:p>
          <a:p>
            <a:r>
              <a:rPr lang="en-US" sz="1600"/>
              <a:t>W poniedziałek i czwartek najwięcej</a:t>
            </a:r>
          </a:p>
          <a:p>
            <a:endParaRPr lang="en-US" sz="1600"/>
          </a:p>
          <a:p>
            <a:endParaRPr lang="en-US" sz="1600"/>
          </a:p>
        </p:txBody>
      </p:sp>
      <p:pic>
        <p:nvPicPr>
          <p:cNvPr id="11" name="Symbol zastępczy zawartości 12">
            <a:extLst>
              <a:ext uri="{FF2B5EF4-FFF2-40B4-BE49-F238E27FC236}">
                <a16:creationId xmlns:a16="http://schemas.microsoft.com/office/drawing/2014/main" id="{BFC70A7D-4725-234A-9DAB-A4606FFBFBC0}"/>
              </a:ext>
            </a:extLst>
          </p:cNvPr>
          <p:cNvPicPr>
            <a:picLocks noGrp="1" noChangeAspect="1"/>
          </p:cNvPicPr>
          <p:nvPr>
            <p:ph sz="half" idx="2"/>
          </p:nvPr>
        </p:nvPicPr>
        <p:blipFill>
          <a:blip r:embed="rId2">
            <a:extLst/>
          </a:blip>
          <a:stretch>
            <a:fillRect/>
          </a:stretch>
        </p:blipFill>
        <p:spPr>
          <a:xfrm>
            <a:off x="4662102" y="1394989"/>
            <a:ext cx="6903723" cy="3944984"/>
          </a:xfrm>
          <a:prstGeom prst="rect">
            <a:avLst/>
          </a:prstGeom>
        </p:spPr>
      </p:pic>
    </p:spTree>
    <p:extLst>
      <p:ext uri="{BB962C8B-B14F-4D97-AF65-F5344CB8AC3E}">
        <p14:creationId xmlns:p14="http://schemas.microsoft.com/office/powerpoint/2010/main" val="4167371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ytuł 1">
            <a:extLst>
              <a:ext uri="{FF2B5EF4-FFF2-40B4-BE49-F238E27FC236}">
                <a16:creationId xmlns:a16="http://schemas.microsoft.com/office/drawing/2014/main" id="{CDFE6DB2-664B-6040-A377-1D45FC65AD4E}"/>
              </a:ext>
            </a:extLst>
          </p:cNvPr>
          <p:cNvSpPr>
            <a:spLocks noGrp="1"/>
          </p:cNvSpPr>
          <p:nvPr>
            <p:ph type="title"/>
          </p:nvPr>
        </p:nvSpPr>
        <p:spPr>
          <a:xfrm>
            <a:off x="966952" y="1204108"/>
            <a:ext cx="2669406" cy="1781175"/>
          </a:xfrm>
          <a:prstGeom prst="ellipse">
            <a:avLst/>
          </a:prstGeom>
        </p:spPr>
        <p:txBody>
          <a:bodyPr vert="horz" lIns="91440" tIns="45720" rIns="91440" bIns="45720" rtlCol="0" anchor="ctr">
            <a:normAutofit/>
          </a:bodyPr>
          <a:lstStyle/>
          <a:p>
            <a:r>
              <a:rPr lang="en-US" sz="2200" kern="1200">
                <a:solidFill>
                  <a:srgbClr val="FFFFFF"/>
                </a:solidFill>
                <a:latin typeface="+mj-lt"/>
                <a:ea typeface="+mj-ea"/>
                <a:cs typeface="+mj-cs"/>
              </a:rPr>
              <a:t>Ilość wniosków – dni tygodnia (2)</a:t>
            </a:r>
          </a:p>
        </p:txBody>
      </p:sp>
      <p:sp>
        <p:nvSpPr>
          <p:cNvPr id="3" name="Symbol zastępczy zawartości 2">
            <a:extLst>
              <a:ext uri="{FF2B5EF4-FFF2-40B4-BE49-F238E27FC236}">
                <a16:creationId xmlns:a16="http://schemas.microsoft.com/office/drawing/2014/main" id="{35A4A0F2-C7AF-0849-A55B-085E64F92E64}"/>
              </a:ext>
            </a:extLst>
          </p:cNvPr>
          <p:cNvSpPr>
            <a:spLocks noGrp="1"/>
          </p:cNvSpPr>
          <p:nvPr>
            <p:ph sz="half" idx="1"/>
          </p:nvPr>
        </p:nvSpPr>
        <p:spPr>
          <a:xfrm>
            <a:off x="966951" y="3355130"/>
            <a:ext cx="2669407" cy="2427333"/>
          </a:xfrm>
        </p:spPr>
        <p:txBody>
          <a:bodyPr vert="horz" lIns="91440" tIns="45720" rIns="91440" bIns="45720" rtlCol="0">
            <a:normAutofit/>
          </a:bodyPr>
          <a:lstStyle/>
          <a:p>
            <a:r>
              <a:rPr lang="en-US" sz="1600"/>
              <a:t>W soboty i niedziele liczba wpływających wniosków jest niewielka i z roku na rok maleje</a:t>
            </a:r>
          </a:p>
          <a:p>
            <a:endParaRPr lang="en-US" sz="1600"/>
          </a:p>
          <a:p>
            <a:endParaRPr lang="en-US" sz="1600"/>
          </a:p>
        </p:txBody>
      </p:sp>
      <p:pic>
        <p:nvPicPr>
          <p:cNvPr id="5" name="Symbol zastępczy zawartości 9">
            <a:extLst>
              <a:ext uri="{FF2B5EF4-FFF2-40B4-BE49-F238E27FC236}">
                <a16:creationId xmlns:a16="http://schemas.microsoft.com/office/drawing/2014/main" id="{9890028E-001D-5B4E-B9A8-5891785B4C01}"/>
              </a:ext>
            </a:extLst>
          </p:cNvPr>
          <p:cNvPicPr>
            <a:picLocks noGrp="1" noChangeAspect="1"/>
          </p:cNvPicPr>
          <p:nvPr>
            <p:ph sz="half" idx="2"/>
          </p:nvPr>
        </p:nvPicPr>
        <p:blipFill>
          <a:blip r:embed="rId2">
            <a:extLst/>
          </a:blip>
          <a:stretch>
            <a:fillRect/>
          </a:stretch>
        </p:blipFill>
        <p:spPr>
          <a:xfrm>
            <a:off x="4662102" y="1222102"/>
            <a:ext cx="6903723" cy="4290759"/>
          </a:xfrm>
          <a:prstGeom prst="rect">
            <a:avLst/>
          </a:prstGeom>
        </p:spPr>
      </p:pic>
    </p:spTree>
    <p:extLst>
      <p:ext uri="{BB962C8B-B14F-4D97-AF65-F5344CB8AC3E}">
        <p14:creationId xmlns:p14="http://schemas.microsoft.com/office/powerpoint/2010/main" val="11903098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Wykres 1">
            <a:extLst>
              <a:ext uri="{FF2B5EF4-FFF2-40B4-BE49-F238E27FC236}">
                <a16:creationId xmlns:a16="http://schemas.microsoft.com/office/drawing/2014/main" id="{00000000-0008-0000-0000-00000D000000}"/>
              </a:ext>
            </a:extLst>
          </p:cNvPr>
          <p:cNvGraphicFramePr>
            <a:graphicFrameLocks/>
          </p:cNvGraphicFramePr>
          <p:nvPr>
            <p:extLst>
              <p:ext uri="{D42A27DB-BD31-4B8C-83A1-F6EECF244321}">
                <p14:modId xmlns:p14="http://schemas.microsoft.com/office/powerpoint/2010/main" val="826884277"/>
              </p:ext>
            </p:extLst>
          </p:nvPr>
        </p:nvGraphicFramePr>
        <p:xfrm>
          <a:off x="1442338" y="606596"/>
          <a:ext cx="9012357" cy="4600131"/>
        </p:xfrm>
        <a:graphic>
          <a:graphicData uri="http://schemas.openxmlformats.org/drawingml/2006/chart">
            <c:chart xmlns:c="http://schemas.openxmlformats.org/drawingml/2006/chart" xmlns:r="http://schemas.openxmlformats.org/officeDocument/2006/relationships" r:id="rId2"/>
          </a:graphicData>
        </a:graphic>
      </p:graphicFrame>
      <p:sp>
        <p:nvSpPr>
          <p:cNvPr id="4" name="pole tekstowe 3">
            <a:extLst>
              <a:ext uri="{FF2B5EF4-FFF2-40B4-BE49-F238E27FC236}">
                <a16:creationId xmlns:a16="http://schemas.microsoft.com/office/drawing/2014/main" id="{833CD42C-6D45-446D-8069-E8141E4AF0BC}"/>
              </a:ext>
            </a:extLst>
          </p:cNvPr>
          <p:cNvSpPr txBox="1"/>
          <p:nvPr/>
        </p:nvSpPr>
        <p:spPr>
          <a:xfrm>
            <a:off x="1442883" y="5363496"/>
            <a:ext cx="9060425"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pl-PL" dirty="0"/>
              <a:t>Średni czas rozpatrywania wniosku spadał regularnie </a:t>
            </a:r>
            <a:r>
              <a:rPr lang="pl-PL" dirty="0">
                <a:cs typeface="Calibri"/>
              </a:rPr>
              <a:t>w latach 2014-2017.</a:t>
            </a:r>
          </a:p>
          <a:p>
            <a:r>
              <a:rPr lang="pl-PL" dirty="0">
                <a:cs typeface="Calibri"/>
              </a:rPr>
              <a:t>W roku 2017 widać duży spadek średniego czasu rozpatrywani wniosku.</a:t>
            </a:r>
          </a:p>
        </p:txBody>
      </p:sp>
    </p:spTree>
    <p:extLst>
      <p:ext uri="{BB962C8B-B14F-4D97-AF65-F5344CB8AC3E}">
        <p14:creationId xmlns:p14="http://schemas.microsoft.com/office/powerpoint/2010/main" val="1852046804"/>
      </p:ext>
    </p:extLst>
  </p:cSld>
  <p:clrMapOvr>
    <a:masterClrMapping/>
  </p:clrMapOvr>
</p:sld>
</file>

<file path=ppt/theme/theme1.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231</Words>
  <Application>Microsoft Macintosh PowerPoint</Application>
  <PresentationFormat>Panoramiczny</PresentationFormat>
  <Paragraphs>26</Paragraphs>
  <Slides>12</Slides>
  <Notes>2</Notes>
  <HiddenSlides>0</HiddenSlides>
  <MMClips>0</MMClips>
  <ScaleCrop>false</ScaleCrop>
  <HeadingPairs>
    <vt:vector size="6" baseType="variant">
      <vt:variant>
        <vt:lpstr>Używane czcionki</vt:lpstr>
      </vt:variant>
      <vt:variant>
        <vt:i4>3</vt:i4>
      </vt:variant>
      <vt:variant>
        <vt:lpstr>Motyw</vt:lpstr>
      </vt:variant>
      <vt:variant>
        <vt:i4>1</vt:i4>
      </vt:variant>
      <vt:variant>
        <vt:lpstr>Tytuły slajdów</vt:lpstr>
      </vt:variant>
      <vt:variant>
        <vt:i4>12</vt:i4>
      </vt:variant>
    </vt:vector>
  </HeadingPairs>
  <TitlesOfParts>
    <vt:vector size="16" baseType="lpstr">
      <vt:lpstr>Arial</vt:lpstr>
      <vt:lpstr>Calibri</vt:lpstr>
      <vt:lpstr>Calibri Light</vt:lpstr>
      <vt:lpstr>Motyw pakietu Office</vt:lpstr>
      <vt:lpstr>Który dzień/okres jest najbardziej pracowity  pod kątem otrzymanych skarg, wypłat/  rekompensat, dlaczego? </vt:lpstr>
      <vt:lpstr>Prezentacja programu PowerPoint</vt:lpstr>
      <vt:lpstr>Prezentacja programu PowerPoint</vt:lpstr>
      <vt:lpstr>Prezentacja programu PowerPoint</vt:lpstr>
      <vt:lpstr>Sezonowość -kwartały</vt:lpstr>
      <vt:lpstr>Sezonowość - miesiące</vt:lpstr>
      <vt:lpstr>Ilość wniosków – dni tygodnia (1)</vt:lpstr>
      <vt:lpstr>Ilość wniosków – dni tygodnia (2)</vt:lpstr>
      <vt:lpstr>Prezentacja programu PowerPoint</vt:lpstr>
      <vt:lpstr>Prezentacja programu PowerPoint</vt:lpstr>
      <vt:lpstr>Prezentacja programu PowerPoint</vt:lpstr>
      <vt:lpstr>Spostrzeżenia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Który dzień/okres jest najbardziej pracowity  pod kątem otrzymanych skarg, wypłat/  rekompensat, dlaczego? </dc:title>
  <dc:creator>Bartłomiej Gruchała</dc:creator>
  <cp:lastModifiedBy>Bartłomiej Gruchała</cp:lastModifiedBy>
  <cp:revision>1</cp:revision>
  <dcterms:created xsi:type="dcterms:W3CDTF">2019-01-12T22:15:57Z</dcterms:created>
  <dcterms:modified xsi:type="dcterms:W3CDTF">2019-01-12T22:15:59Z</dcterms:modified>
</cp:coreProperties>
</file>